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8" r:id="rId5"/>
    <p:sldId id="269" r:id="rId6"/>
    <p:sldId id="270" r:id="rId7"/>
    <p:sldId id="262" r:id="rId8"/>
    <p:sldId id="263" r:id="rId9"/>
    <p:sldId id="271" r:id="rId10"/>
    <p:sldId id="272" r:id="rId11"/>
    <p:sldId id="264" r:id="rId12"/>
    <p:sldId id="266" r:id="rId13"/>
    <p:sldId id="267"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DC21A2-215C-4C3F-BDEC-8D28545049FE}" v="12" dt="2024-01-29T21:48:20.0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1017" autoAdjust="0"/>
  </p:normalViewPr>
  <p:slideViewPr>
    <p:cSldViewPr snapToGrid="0">
      <p:cViewPr>
        <p:scale>
          <a:sx n="100" d="100"/>
          <a:sy n="100" d="100"/>
        </p:scale>
        <p:origin x="990" y="-7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ñaki Diez Lambies" userId="8da39e2e-1189-4ef2-be83-a35f51523e7e" providerId="ADAL" clId="{8ADC21A2-215C-4C3F-BDEC-8D28545049FE}"/>
    <pc:docChg chg="undo custSel addSld delSld modSld">
      <pc:chgData name="Iñaki Diez Lambies" userId="8da39e2e-1189-4ef2-be83-a35f51523e7e" providerId="ADAL" clId="{8ADC21A2-215C-4C3F-BDEC-8D28545049FE}" dt="2024-01-29T21:59:57.965" v="3815" actId="1076"/>
      <pc:docMkLst>
        <pc:docMk/>
      </pc:docMkLst>
      <pc:sldChg chg="addSp modSp mod modMedia setBg modNotesTx">
        <pc:chgData name="Iñaki Diez Lambies" userId="8da39e2e-1189-4ef2-be83-a35f51523e7e" providerId="ADAL" clId="{8ADC21A2-215C-4C3F-BDEC-8D28545049FE}" dt="2024-01-29T21:35:20.369" v="3754"/>
        <pc:sldMkLst>
          <pc:docMk/>
          <pc:sldMk cId="1903989678" sldId="256"/>
        </pc:sldMkLst>
        <pc:spChg chg="mod">
          <ac:chgData name="Iñaki Diez Lambies" userId="8da39e2e-1189-4ef2-be83-a35f51523e7e" providerId="ADAL" clId="{8ADC21A2-215C-4C3F-BDEC-8D28545049FE}" dt="2024-01-29T21:34:58.811" v="3753"/>
          <ac:spMkLst>
            <pc:docMk/>
            <pc:sldMk cId="1903989678" sldId="256"/>
            <ac:spMk id="2" creationId="{70A7AA6E-79B2-8F64-5572-2CC1A3210DD9}"/>
          </ac:spMkLst>
        </pc:spChg>
        <pc:spChg chg="mod">
          <ac:chgData name="Iñaki Diez Lambies" userId="8da39e2e-1189-4ef2-be83-a35f51523e7e" providerId="ADAL" clId="{8ADC21A2-215C-4C3F-BDEC-8D28545049FE}" dt="2024-01-29T21:33:50.081" v="3748" actId="26606"/>
          <ac:spMkLst>
            <pc:docMk/>
            <pc:sldMk cId="1903989678" sldId="256"/>
            <ac:spMk id="3" creationId="{1596D716-AC37-3F81-7AC0-5AF7CC9E3B0D}"/>
          </ac:spMkLst>
        </pc:spChg>
        <pc:spChg chg="add">
          <ac:chgData name="Iñaki Diez Lambies" userId="8da39e2e-1189-4ef2-be83-a35f51523e7e" providerId="ADAL" clId="{8ADC21A2-215C-4C3F-BDEC-8D28545049FE}" dt="2024-01-29T21:33:50.081" v="3748" actId="26606"/>
          <ac:spMkLst>
            <pc:docMk/>
            <pc:sldMk cId="1903989678" sldId="256"/>
            <ac:spMk id="9" creationId="{C1DD1A8A-57D5-4A81-AD04-532B043C5611}"/>
          </ac:spMkLst>
        </pc:spChg>
        <pc:spChg chg="add">
          <ac:chgData name="Iñaki Diez Lambies" userId="8da39e2e-1189-4ef2-be83-a35f51523e7e" providerId="ADAL" clId="{8ADC21A2-215C-4C3F-BDEC-8D28545049FE}" dt="2024-01-29T21:33:50.081" v="3748" actId="26606"/>
          <ac:spMkLst>
            <pc:docMk/>
            <pc:sldMk cId="1903989678" sldId="256"/>
            <ac:spMk id="11" creationId="{007891EC-4501-44ED-A8C8-B11B6DB767AB}"/>
          </ac:spMkLst>
        </pc:spChg>
        <pc:picChg chg="add mod">
          <ac:chgData name="Iñaki Diez Lambies" userId="8da39e2e-1189-4ef2-be83-a35f51523e7e" providerId="ADAL" clId="{8ADC21A2-215C-4C3F-BDEC-8D28545049FE}" dt="2024-01-29T21:35:20.369" v="3754"/>
          <ac:picMkLst>
            <pc:docMk/>
            <pc:sldMk cId="1903989678" sldId="256"/>
            <ac:picMk id="5" creationId="{406B01A8-7781-A7FF-91ED-BADD31797BDC}"/>
          </ac:picMkLst>
        </pc:picChg>
      </pc:sldChg>
      <pc:sldChg chg="addSp modSp mod setBg modNotesTx">
        <pc:chgData name="Iñaki Diez Lambies" userId="8da39e2e-1189-4ef2-be83-a35f51523e7e" providerId="ADAL" clId="{8ADC21A2-215C-4C3F-BDEC-8D28545049FE}" dt="2024-01-29T21:35:32.156" v="3755" actId="26606"/>
        <pc:sldMkLst>
          <pc:docMk/>
          <pc:sldMk cId="1226171151" sldId="257"/>
        </pc:sldMkLst>
        <pc:spChg chg="mod">
          <ac:chgData name="Iñaki Diez Lambies" userId="8da39e2e-1189-4ef2-be83-a35f51523e7e" providerId="ADAL" clId="{8ADC21A2-215C-4C3F-BDEC-8D28545049FE}" dt="2024-01-29T21:35:32.156" v="3755" actId="26606"/>
          <ac:spMkLst>
            <pc:docMk/>
            <pc:sldMk cId="1226171151" sldId="257"/>
            <ac:spMk id="2" creationId="{64F4B588-4897-F572-E41B-EB86F25345FC}"/>
          </ac:spMkLst>
        </pc:spChg>
        <pc:spChg chg="mod">
          <ac:chgData name="Iñaki Diez Lambies" userId="8da39e2e-1189-4ef2-be83-a35f51523e7e" providerId="ADAL" clId="{8ADC21A2-215C-4C3F-BDEC-8D28545049FE}" dt="2024-01-29T21:35:32.156" v="3755" actId="26606"/>
          <ac:spMkLst>
            <pc:docMk/>
            <pc:sldMk cId="1226171151" sldId="257"/>
            <ac:spMk id="3" creationId="{F47A5F78-1990-A79D-B644-2F33D11F2359}"/>
          </ac:spMkLst>
        </pc:spChg>
        <pc:spChg chg="add">
          <ac:chgData name="Iñaki Diez Lambies" userId="8da39e2e-1189-4ef2-be83-a35f51523e7e" providerId="ADAL" clId="{8ADC21A2-215C-4C3F-BDEC-8D28545049FE}" dt="2024-01-29T21:35:32.156" v="3755" actId="26606"/>
          <ac:spMkLst>
            <pc:docMk/>
            <pc:sldMk cId="1226171151" sldId="257"/>
            <ac:spMk id="9" creationId="{C0763A76-9F1C-4FC5-82B7-DD475DA461B2}"/>
          </ac:spMkLst>
        </pc:spChg>
        <pc:spChg chg="add">
          <ac:chgData name="Iñaki Diez Lambies" userId="8da39e2e-1189-4ef2-be83-a35f51523e7e" providerId="ADAL" clId="{8ADC21A2-215C-4C3F-BDEC-8D28545049FE}" dt="2024-01-29T21:35:32.156" v="3755" actId="26606"/>
          <ac:spMkLst>
            <pc:docMk/>
            <pc:sldMk cId="1226171151" sldId="257"/>
            <ac:spMk id="11" creationId="{E81BF4F6-F2CF-4984-9D14-D6966D92F99F}"/>
          </ac:spMkLst>
        </pc:spChg>
        <pc:picChg chg="add">
          <ac:chgData name="Iñaki Diez Lambies" userId="8da39e2e-1189-4ef2-be83-a35f51523e7e" providerId="ADAL" clId="{8ADC21A2-215C-4C3F-BDEC-8D28545049FE}" dt="2024-01-29T21:35:32.156" v="3755" actId="26606"/>
          <ac:picMkLst>
            <pc:docMk/>
            <pc:sldMk cId="1226171151" sldId="257"/>
            <ac:picMk id="5" creationId="{269A5445-7EF8-10D9-3C4C-3B56CC3DBE9C}"/>
          </ac:picMkLst>
        </pc:picChg>
      </pc:sldChg>
      <pc:sldChg chg="addSp modSp mod setBg modNotesTx">
        <pc:chgData name="Iñaki Diez Lambies" userId="8da39e2e-1189-4ef2-be83-a35f51523e7e" providerId="ADAL" clId="{8ADC21A2-215C-4C3F-BDEC-8D28545049FE}" dt="2024-01-29T21:35:38.036" v="3756" actId="26606"/>
        <pc:sldMkLst>
          <pc:docMk/>
          <pc:sldMk cId="2970428368" sldId="258"/>
        </pc:sldMkLst>
        <pc:spChg chg="mod">
          <ac:chgData name="Iñaki Diez Lambies" userId="8da39e2e-1189-4ef2-be83-a35f51523e7e" providerId="ADAL" clId="{8ADC21A2-215C-4C3F-BDEC-8D28545049FE}" dt="2024-01-29T21:35:38.036" v="3756" actId="26606"/>
          <ac:spMkLst>
            <pc:docMk/>
            <pc:sldMk cId="2970428368" sldId="258"/>
            <ac:spMk id="2" creationId="{63861C86-9E67-B890-1059-7F05136CB274}"/>
          </ac:spMkLst>
        </pc:spChg>
        <pc:spChg chg="mod">
          <ac:chgData name="Iñaki Diez Lambies" userId="8da39e2e-1189-4ef2-be83-a35f51523e7e" providerId="ADAL" clId="{8ADC21A2-215C-4C3F-BDEC-8D28545049FE}" dt="2024-01-29T21:35:38.036" v="3756" actId="26606"/>
          <ac:spMkLst>
            <pc:docMk/>
            <pc:sldMk cId="2970428368" sldId="258"/>
            <ac:spMk id="3" creationId="{5DF1DC92-D23A-A327-2FD3-4B67E1A3E317}"/>
          </ac:spMkLst>
        </pc:spChg>
        <pc:grpChg chg="add">
          <ac:chgData name="Iñaki Diez Lambies" userId="8da39e2e-1189-4ef2-be83-a35f51523e7e" providerId="ADAL" clId="{8ADC21A2-215C-4C3F-BDEC-8D28545049FE}" dt="2024-01-29T21:35:38.036" v="3756" actId="26606"/>
          <ac:grpSpMkLst>
            <pc:docMk/>
            <pc:sldMk cId="2970428368" sldId="258"/>
            <ac:grpSpMk id="9" creationId="{5EFBDE31-BB3E-6CFC-23CD-B5976DA38438}"/>
          </ac:grpSpMkLst>
        </pc:grpChg>
        <pc:picChg chg="add">
          <ac:chgData name="Iñaki Diez Lambies" userId="8da39e2e-1189-4ef2-be83-a35f51523e7e" providerId="ADAL" clId="{8ADC21A2-215C-4C3F-BDEC-8D28545049FE}" dt="2024-01-29T21:35:38.036" v="3756" actId="26606"/>
          <ac:picMkLst>
            <pc:docMk/>
            <pc:sldMk cId="2970428368" sldId="258"/>
            <ac:picMk id="5" creationId="{C2B885EC-F8B3-B5CF-A91F-23B2BD363D02}"/>
          </ac:picMkLst>
        </pc:picChg>
      </pc:sldChg>
      <pc:sldChg chg="modSp del mod">
        <pc:chgData name="Iñaki Diez Lambies" userId="8da39e2e-1189-4ef2-be83-a35f51523e7e" providerId="ADAL" clId="{8ADC21A2-215C-4C3F-BDEC-8D28545049FE}" dt="2024-01-29T15:12:26.020" v="1373" actId="47"/>
        <pc:sldMkLst>
          <pc:docMk/>
          <pc:sldMk cId="2269288535" sldId="259"/>
        </pc:sldMkLst>
        <pc:spChg chg="mod">
          <ac:chgData name="Iñaki Diez Lambies" userId="8da39e2e-1189-4ef2-be83-a35f51523e7e" providerId="ADAL" clId="{8ADC21A2-215C-4C3F-BDEC-8D28545049FE}" dt="2024-01-29T15:12:24.762" v="1372" actId="21"/>
          <ac:spMkLst>
            <pc:docMk/>
            <pc:sldMk cId="2269288535" sldId="259"/>
            <ac:spMk id="3" creationId="{35848B70-FF7C-B2C6-8207-F782FF8CF32C}"/>
          </ac:spMkLst>
        </pc:spChg>
      </pc:sldChg>
      <pc:sldChg chg="modSp del mod modNotesTx">
        <pc:chgData name="Iñaki Diez Lambies" userId="8da39e2e-1189-4ef2-be83-a35f51523e7e" providerId="ADAL" clId="{8ADC21A2-215C-4C3F-BDEC-8D28545049FE}" dt="2024-01-29T15:49:10.422" v="1883" actId="47"/>
        <pc:sldMkLst>
          <pc:docMk/>
          <pc:sldMk cId="2443794648" sldId="260"/>
        </pc:sldMkLst>
        <pc:spChg chg="mod">
          <ac:chgData name="Iñaki Diez Lambies" userId="8da39e2e-1189-4ef2-be83-a35f51523e7e" providerId="ADAL" clId="{8ADC21A2-215C-4C3F-BDEC-8D28545049FE}" dt="2024-01-29T15:32:20.594" v="1411" actId="20577"/>
          <ac:spMkLst>
            <pc:docMk/>
            <pc:sldMk cId="2443794648" sldId="260"/>
            <ac:spMk id="3" creationId="{50F201E9-B5DA-EAF2-C732-C7CEA705B029}"/>
          </ac:spMkLst>
        </pc:spChg>
      </pc:sldChg>
      <pc:sldChg chg="del">
        <pc:chgData name="Iñaki Diez Lambies" userId="8da39e2e-1189-4ef2-be83-a35f51523e7e" providerId="ADAL" clId="{8ADC21A2-215C-4C3F-BDEC-8D28545049FE}" dt="2024-01-29T15:48:29.227" v="1875" actId="47"/>
        <pc:sldMkLst>
          <pc:docMk/>
          <pc:sldMk cId="3356513835" sldId="261"/>
        </pc:sldMkLst>
      </pc:sldChg>
      <pc:sldChg chg="addSp modSp mod setBg modNotesTx">
        <pc:chgData name="Iñaki Diez Lambies" userId="8da39e2e-1189-4ef2-be83-a35f51523e7e" providerId="ADAL" clId="{8ADC21A2-215C-4C3F-BDEC-8D28545049FE}" dt="2024-01-29T21:36:18.971" v="3762" actId="26606"/>
        <pc:sldMkLst>
          <pc:docMk/>
          <pc:sldMk cId="392620498" sldId="262"/>
        </pc:sldMkLst>
        <pc:spChg chg="mod">
          <ac:chgData name="Iñaki Diez Lambies" userId="8da39e2e-1189-4ef2-be83-a35f51523e7e" providerId="ADAL" clId="{8ADC21A2-215C-4C3F-BDEC-8D28545049FE}" dt="2024-01-29T21:36:18.971" v="3762" actId="26606"/>
          <ac:spMkLst>
            <pc:docMk/>
            <pc:sldMk cId="392620498" sldId="262"/>
            <ac:spMk id="2" creationId="{1D469522-3F52-47DA-4A11-D939CFACC532}"/>
          </ac:spMkLst>
        </pc:spChg>
        <pc:spChg chg="mod">
          <ac:chgData name="Iñaki Diez Lambies" userId="8da39e2e-1189-4ef2-be83-a35f51523e7e" providerId="ADAL" clId="{8ADC21A2-215C-4C3F-BDEC-8D28545049FE}" dt="2024-01-29T21:36:18.971" v="3762" actId="26606"/>
          <ac:spMkLst>
            <pc:docMk/>
            <pc:sldMk cId="392620498" sldId="262"/>
            <ac:spMk id="3" creationId="{0323BCF1-A598-95E5-703F-148B66482FDE}"/>
          </ac:spMkLst>
        </pc:spChg>
        <pc:spChg chg="add">
          <ac:chgData name="Iñaki Diez Lambies" userId="8da39e2e-1189-4ef2-be83-a35f51523e7e" providerId="ADAL" clId="{8ADC21A2-215C-4C3F-BDEC-8D28545049FE}" dt="2024-01-29T21:36:18.971" v="3762" actId="26606"/>
          <ac:spMkLst>
            <pc:docMk/>
            <pc:sldMk cId="392620498" sldId="262"/>
            <ac:spMk id="10" creationId="{C0763A76-9F1C-4FC5-82B7-DD475DA461B2}"/>
          </ac:spMkLst>
        </pc:spChg>
        <pc:spChg chg="add">
          <ac:chgData name="Iñaki Diez Lambies" userId="8da39e2e-1189-4ef2-be83-a35f51523e7e" providerId="ADAL" clId="{8ADC21A2-215C-4C3F-BDEC-8D28545049FE}" dt="2024-01-29T21:36:18.971" v="3762" actId="26606"/>
          <ac:spMkLst>
            <pc:docMk/>
            <pc:sldMk cId="392620498" sldId="262"/>
            <ac:spMk id="12" creationId="{E81BF4F6-F2CF-4984-9D14-D6966D92F99F}"/>
          </ac:spMkLst>
        </pc:spChg>
        <pc:picChg chg="add mod">
          <ac:chgData name="Iñaki Diez Lambies" userId="8da39e2e-1189-4ef2-be83-a35f51523e7e" providerId="ADAL" clId="{8ADC21A2-215C-4C3F-BDEC-8D28545049FE}" dt="2024-01-29T21:36:18.971" v="3762" actId="26606"/>
          <ac:picMkLst>
            <pc:docMk/>
            <pc:sldMk cId="392620498" sldId="262"/>
            <ac:picMk id="5" creationId="{DE294E27-EDB0-F7C7-F2A7-9DD9F2AA60DF}"/>
          </ac:picMkLst>
        </pc:picChg>
      </pc:sldChg>
      <pc:sldChg chg="addSp delSp modSp mod setBg modNotesTx">
        <pc:chgData name="Iñaki Diez Lambies" userId="8da39e2e-1189-4ef2-be83-a35f51523e7e" providerId="ADAL" clId="{8ADC21A2-215C-4C3F-BDEC-8D28545049FE}" dt="2024-01-29T21:37:05.319" v="3767" actId="26606"/>
        <pc:sldMkLst>
          <pc:docMk/>
          <pc:sldMk cId="2555017837" sldId="263"/>
        </pc:sldMkLst>
        <pc:spChg chg="mod">
          <ac:chgData name="Iñaki Diez Lambies" userId="8da39e2e-1189-4ef2-be83-a35f51523e7e" providerId="ADAL" clId="{8ADC21A2-215C-4C3F-BDEC-8D28545049FE}" dt="2024-01-29T21:37:05.319" v="3767" actId="26606"/>
          <ac:spMkLst>
            <pc:docMk/>
            <pc:sldMk cId="2555017837" sldId="263"/>
            <ac:spMk id="2" creationId="{77ACA05E-F997-3CC3-CAE0-406C5F6AF699}"/>
          </ac:spMkLst>
        </pc:spChg>
        <pc:spChg chg="del">
          <ac:chgData name="Iñaki Diez Lambies" userId="8da39e2e-1189-4ef2-be83-a35f51523e7e" providerId="ADAL" clId="{8ADC21A2-215C-4C3F-BDEC-8D28545049FE}" dt="2024-01-29T19:11:15.509" v="2328" actId="478"/>
          <ac:spMkLst>
            <pc:docMk/>
            <pc:sldMk cId="2555017837" sldId="263"/>
            <ac:spMk id="3" creationId="{1591B1F3-BCE9-494D-B362-E6BFFFE6C506}"/>
          </ac:spMkLst>
        </pc:spChg>
        <pc:spChg chg="add del mod">
          <ac:chgData name="Iñaki Diez Lambies" userId="8da39e2e-1189-4ef2-be83-a35f51523e7e" providerId="ADAL" clId="{8ADC21A2-215C-4C3F-BDEC-8D28545049FE}" dt="2024-01-29T19:11:17.926" v="2329" actId="478"/>
          <ac:spMkLst>
            <pc:docMk/>
            <pc:sldMk cId="2555017837" sldId="263"/>
            <ac:spMk id="5" creationId="{CA98C5F1-9974-4534-5AF2-9D23C8DC4A7A}"/>
          </ac:spMkLst>
        </pc:spChg>
        <pc:spChg chg="add del">
          <ac:chgData name="Iñaki Diez Lambies" userId="8da39e2e-1189-4ef2-be83-a35f51523e7e" providerId="ADAL" clId="{8ADC21A2-215C-4C3F-BDEC-8D28545049FE}" dt="2024-01-29T21:36:46.747" v="3764" actId="26606"/>
          <ac:spMkLst>
            <pc:docMk/>
            <pc:sldMk cId="2555017837" sldId="263"/>
            <ac:spMk id="11" creationId="{A4AC5506-6312-4701-8D3C-40187889A947}"/>
          </ac:spMkLst>
        </pc:spChg>
        <pc:spChg chg="add del">
          <ac:chgData name="Iñaki Diez Lambies" userId="8da39e2e-1189-4ef2-be83-a35f51523e7e" providerId="ADAL" clId="{8ADC21A2-215C-4C3F-BDEC-8D28545049FE}" dt="2024-01-29T21:37:05.319" v="3767" actId="26606"/>
          <ac:spMkLst>
            <pc:docMk/>
            <pc:sldMk cId="2555017837" sldId="263"/>
            <ac:spMk id="13" creationId="{670CEDEF-4F34-412E-84EE-329C1E936AF5}"/>
          </ac:spMkLst>
        </pc:spChg>
        <pc:spChg chg="add del">
          <ac:chgData name="Iñaki Diez Lambies" userId="8da39e2e-1189-4ef2-be83-a35f51523e7e" providerId="ADAL" clId="{8ADC21A2-215C-4C3F-BDEC-8D28545049FE}" dt="2024-01-29T21:37:05.319" v="3767" actId="26606"/>
          <ac:spMkLst>
            <pc:docMk/>
            <pc:sldMk cId="2555017837" sldId="263"/>
            <ac:spMk id="14" creationId="{BCED4D40-4B67-4331-AC48-79B82B4A47D8}"/>
          </ac:spMkLst>
        </pc:spChg>
        <pc:spChg chg="add">
          <ac:chgData name="Iñaki Diez Lambies" userId="8da39e2e-1189-4ef2-be83-a35f51523e7e" providerId="ADAL" clId="{8ADC21A2-215C-4C3F-BDEC-8D28545049FE}" dt="2024-01-29T21:37:05.319" v="3767" actId="26606"/>
          <ac:spMkLst>
            <pc:docMk/>
            <pc:sldMk cId="2555017837" sldId="263"/>
            <ac:spMk id="19" creationId="{5F637E18-EF26-4327-9077-7FFC67B98B96}"/>
          </ac:spMkLst>
        </pc:spChg>
        <pc:spChg chg="add">
          <ac:chgData name="Iñaki Diez Lambies" userId="8da39e2e-1189-4ef2-be83-a35f51523e7e" providerId="ADAL" clId="{8ADC21A2-215C-4C3F-BDEC-8D28545049FE}" dt="2024-01-29T21:37:05.319" v="3767" actId="26606"/>
          <ac:spMkLst>
            <pc:docMk/>
            <pc:sldMk cId="2555017837" sldId="263"/>
            <ac:spMk id="21" creationId="{3EED6667-6BE8-A2AB-422A-5A1D89727E35}"/>
          </ac:spMkLst>
        </pc:spChg>
        <pc:picChg chg="add mod">
          <ac:chgData name="Iñaki Diez Lambies" userId="8da39e2e-1189-4ef2-be83-a35f51523e7e" providerId="ADAL" clId="{8ADC21A2-215C-4C3F-BDEC-8D28545049FE}" dt="2024-01-29T21:37:05.319" v="3767" actId="26606"/>
          <ac:picMkLst>
            <pc:docMk/>
            <pc:sldMk cId="2555017837" sldId="263"/>
            <ac:picMk id="6" creationId="{DE81580D-6F74-E674-6112-7AFBCB1C83FF}"/>
          </ac:picMkLst>
        </pc:picChg>
      </pc:sldChg>
      <pc:sldChg chg="addSp modSp mod setBg modNotesTx">
        <pc:chgData name="Iñaki Diez Lambies" userId="8da39e2e-1189-4ef2-be83-a35f51523e7e" providerId="ADAL" clId="{8ADC21A2-215C-4C3F-BDEC-8D28545049FE}" dt="2024-01-29T21:37:44.620" v="3786" actId="26606"/>
        <pc:sldMkLst>
          <pc:docMk/>
          <pc:sldMk cId="2218728093" sldId="264"/>
        </pc:sldMkLst>
        <pc:spChg chg="mod">
          <ac:chgData name="Iñaki Diez Lambies" userId="8da39e2e-1189-4ef2-be83-a35f51523e7e" providerId="ADAL" clId="{8ADC21A2-215C-4C3F-BDEC-8D28545049FE}" dt="2024-01-29T21:37:44.620" v="3786" actId="26606"/>
          <ac:spMkLst>
            <pc:docMk/>
            <pc:sldMk cId="2218728093" sldId="264"/>
            <ac:spMk id="2" creationId="{7063CAA7-548C-6051-3F18-D9264448944F}"/>
          </ac:spMkLst>
        </pc:spChg>
        <pc:spChg chg="mod">
          <ac:chgData name="Iñaki Diez Lambies" userId="8da39e2e-1189-4ef2-be83-a35f51523e7e" providerId="ADAL" clId="{8ADC21A2-215C-4C3F-BDEC-8D28545049FE}" dt="2024-01-29T21:37:44.620" v="3786" actId="26606"/>
          <ac:spMkLst>
            <pc:docMk/>
            <pc:sldMk cId="2218728093" sldId="264"/>
            <ac:spMk id="3" creationId="{D4522BD4-3CBE-38C8-D644-AF4374836A11}"/>
          </ac:spMkLst>
        </pc:spChg>
        <pc:spChg chg="add">
          <ac:chgData name="Iñaki Diez Lambies" userId="8da39e2e-1189-4ef2-be83-a35f51523e7e" providerId="ADAL" clId="{8ADC21A2-215C-4C3F-BDEC-8D28545049FE}" dt="2024-01-29T21:37:44.620" v="3786" actId="26606"/>
          <ac:spMkLst>
            <pc:docMk/>
            <pc:sldMk cId="2218728093" sldId="264"/>
            <ac:spMk id="9" creationId="{9F7D5CDA-D291-4307-BF55-1381FED29634}"/>
          </ac:spMkLst>
        </pc:spChg>
        <pc:picChg chg="add">
          <ac:chgData name="Iñaki Diez Lambies" userId="8da39e2e-1189-4ef2-be83-a35f51523e7e" providerId="ADAL" clId="{8ADC21A2-215C-4C3F-BDEC-8D28545049FE}" dt="2024-01-29T21:37:44.620" v="3786" actId="26606"/>
          <ac:picMkLst>
            <pc:docMk/>
            <pc:sldMk cId="2218728093" sldId="264"/>
            <ac:picMk id="5" creationId="{9033CE78-A4A1-56E9-0536-94FC10B6A925}"/>
          </ac:picMkLst>
        </pc:picChg>
      </pc:sldChg>
      <pc:sldChg chg="del">
        <pc:chgData name="Iñaki Diez Lambies" userId="8da39e2e-1189-4ef2-be83-a35f51523e7e" providerId="ADAL" clId="{8ADC21A2-215C-4C3F-BDEC-8D28545049FE}" dt="2024-01-29T19:18:15.197" v="2366" actId="47"/>
        <pc:sldMkLst>
          <pc:docMk/>
          <pc:sldMk cId="2136827927" sldId="265"/>
        </pc:sldMkLst>
      </pc:sldChg>
      <pc:sldChg chg="addSp delSp modSp mod">
        <pc:chgData name="Iñaki Diez Lambies" userId="8da39e2e-1189-4ef2-be83-a35f51523e7e" providerId="ADAL" clId="{8ADC21A2-215C-4C3F-BDEC-8D28545049FE}" dt="2024-01-29T21:37:58.540" v="3791" actId="26606"/>
        <pc:sldMkLst>
          <pc:docMk/>
          <pc:sldMk cId="3795196784" sldId="266"/>
        </pc:sldMkLst>
        <pc:spChg chg="add del mod">
          <ac:chgData name="Iñaki Diez Lambies" userId="8da39e2e-1189-4ef2-be83-a35f51523e7e" providerId="ADAL" clId="{8ADC21A2-215C-4C3F-BDEC-8D28545049FE}" dt="2024-01-29T21:37:58.540" v="3791" actId="26606"/>
          <ac:spMkLst>
            <pc:docMk/>
            <pc:sldMk cId="3795196784" sldId="266"/>
            <ac:spMk id="3" creationId="{FAA2E5AC-30AC-26E9-BC41-237E7C774611}"/>
          </ac:spMkLst>
        </pc:spChg>
        <pc:graphicFrameChg chg="add del">
          <ac:chgData name="Iñaki Diez Lambies" userId="8da39e2e-1189-4ef2-be83-a35f51523e7e" providerId="ADAL" clId="{8ADC21A2-215C-4C3F-BDEC-8D28545049FE}" dt="2024-01-29T21:37:57.316" v="3788" actId="26606"/>
          <ac:graphicFrameMkLst>
            <pc:docMk/>
            <pc:sldMk cId="3795196784" sldId="266"/>
            <ac:graphicFrameMk id="5" creationId="{163D3839-67C9-9355-89FD-767E001FA8D4}"/>
          </ac:graphicFrameMkLst>
        </pc:graphicFrameChg>
        <pc:graphicFrameChg chg="add del">
          <ac:chgData name="Iñaki Diez Lambies" userId="8da39e2e-1189-4ef2-be83-a35f51523e7e" providerId="ADAL" clId="{8ADC21A2-215C-4C3F-BDEC-8D28545049FE}" dt="2024-01-29T21:37:58.524" v="3790" actId="26606"/>
          <ac:graphicFrameMkLst>
            <pc:docMk/>
            <pc:sldMk cId="3795196784" sldId="266"/>
            <ac:graphicFrameMk id="7" creationId="{1EE37EB8-F843-340C-815E-9815EA9E3EBF}"/>
          </ac:graphicFrameMkLst>
        </pc:graphicFrameChg>
        <pc:graphicFrameChg chg="add">
          <ac:chgData name="Iñaki Diez Lambies" userId="8da39e2e-1189-4ef2-be83-a35f51523e7e" providerId="ADAL" clId="{8ADC21A2-215C-4C3F-BDEC-8D28545049FE}" dt="2024-01-29T21:37:58.540" v="3791" actId="26606"/>
          <ac:graphicFrameMkLst>
            <pc:docMk/>
            <pc:sldMk cId="3795196784" sldId="266"/>
            <ac:graphicFrameMk id="9" creationId="{163D3839-67C9-9355-89FD-767E001FA8D4}"/>
          </ac:graphicFrameMkLst>
        </pc:graphicFrameChg>
      </pc:sldChg>
      <pc:sldChg chg="addSp modSp mod modMedia setBg">
        <pc:chgData name="Iñaki Diez Lambies" userId="8da39e2e-1189-4ef2-be83-a35f51523e7e" providerId="ADAL" clId="{8ADC21A2-215C-4C3F-BDEC-8D28545049FE}" dt="2024-01-29T21:39:05.374" v="3805"/>
        <pc:sldMkLst>
          <pc:docMk/>
          <pc:sldMk cId="3398821819" sldId="267"/>
        </pc:sldMkLst>
        <pc:spChg chg="mod">
          <ac:chgData name="Iñaki Diez Lambies" userId="8da39e2e-1189-4ef2-be83-a35f51523e7e" providerId="ADAL" clId="{8ADC21A2-215C-4C3F-BDEC-8D28545049FE}" dt="2024-01-29T21:39:01.499" v="3804" actId="20577"/>
          <ac:spMkLst>
            <pc:docMk/>
            <pc:sldMk cId="3398821819" sldId="267"/>
            <ac:spMk id="2" creationId="{6FFD574E-3E5C-E873-5DAB-BA747B3B3C34}"/>
          </ac:spMkLst>
        </pc:spChg>
        <pc:spChg chg="mod">
          <ac:chgData name="Iñaki Diez Lambies" userId="8da39e2e-1189-4ef2-be83-a35f51523e7e" providerId="ADAL" clId="{8ADC21A2-215C-4C3F-BDEC-8D28545049FE}" dt="2024-01-29T21:38:56.206" v="3799" actId="26606"/>
          <ac:spMkLst>
            <pc:docMk/>
            <pc:sldMk cId="3398821819" sldId="267"/>
            <ac:spMk id="3" creationId="{EC3DA64F-265B-DD7D-3276-0BFE17E630E5}"/>
          </ac:spMkLst>
        </pc:spChg>
        <pc:spChg chg="add">
          <ac:chgData name="Iñaki Diez Lambies" userId="8da39e2e-1189-4ef2-be83-a35f51523e7e" providerId="ADAL" clId="{8ADC21A2-215C-4C3F-BDEC-8D28545049FE}" dt="2024-01-29T21:38:56.206" v="3799" actId="26606"/>
          <ac:spMkLst>
            <pc:docMk/>
            <pc:sldMk cId="3398821819" sldId="267"/>
            <ac:spMk id="9" creationId="{C1DD1A8A-57D5-4A81-AD04-532B043C5611}"/>
          </ac:spMkLst>
        </pc:spChg>
        <pc:spChg chg="add">
          <ac:chgData name="Iñaki Diez Lambies" userId="8da39e2e-1189-4ef2-be83-a35f51523e7e" providerId="ADAL" clId="{8ADC21A2-215C-4C3F-BDEC-8D28545049FE}" dt="2024-01-29T21:38:56.206" v="3799" actId="26606"/>
          <ac:spMkLst>
            <pc:docMk/>
            <pc:sldMk cId="3398821819" sldId="267"/>
            <ac:spMk id="11" creationId="{007891EC-4501-44ED-A8C8-B11B6DB767AB}"/>
          </ac:spMkLst>
        </pc:spChg>
        <pc:picChg chg="add mod">
          <ac:chgData name="Iñaki Diez Lambies" userId="8da39e2e-1189-4ef2-be83-a35f51523e7e" providerId="ADAL" clId="{8ADC21A2-215C-4C3F-BDEC-8D28545049FE}" dt="2024-01-29T21:39:05.374" v="3805"/>
          <ac:picMkLst>
            <pc:docMk/>
            <pc:sldMk cId="3398821819" sldId="267"/>
            <ac:picMk id="5" creationId="{74B2D9B5-BFF2-2C13-F632-F7C0D122067A}"/>
          </ac:picMkLst>
        </pc:picChg>
      </pc:sldChg>
      <pc:sldChg chg="addSp modSp add mod setBg modNotesTx">
        <pc:chgData name="Iñaki Diez Lambies" userId="8da39e2e-1189-4ef2-be83-a35f51523e7e" providerId="ADAL" clId="{8ADC21A2-215C-4C3F-BDEC-8D28545049FE}" dt="2024-01-29T21:35:49.910" v="3757" actId="26606"/>
        <pc:sldMkLst>
          <pc:docMk/>
          <pc:sldMk cId="2383575792" sldId="268"/>
        </pc:sldMkLst>
        <pc:spChg chg="mod">
          <ac:chgData name="Iñaki Diez Lambies" userId="8da39e2e-1189-4ef2-be83-a35f51523e7e" providerId="ADAL" clId="{8ADC21A2-215C-4C3F-BDEC-8D28545049FE}" dt="2024-01-29T21:35:49.910" v="3757" actId="26606"/>
          <ac:spMkLst>
            <pc:docMk/>
            <pc:sldMk cId="2383575792" sldId="268"/>
            <ac:spMk id="2" creationId="{9581A5B2-09C5-7DBD-CFF8-95BDFC567D00}"/>
          </ac:spMkLst>
        </pc:spChg>
        <pc:spChg chg="mod ord">
          <ac:chgData name="Iñaki Diez Lambies" userId="8da39e2e-1189-4ef2-be83-a35f51523e7e" providerId="ADAL" clId="{8ADC21A2-215C-4C3F-BDEC-8D28545049FE}" dt="2024-01-29T21:35:49.910" v="3757" actId="26606"/>
          <ac:spMkLst>
            <pc:docMk/>
            <pc:sldMk cId="2383575792" sldId="268"/>
            <ac:spMk id="3" creationId="{50F201E9-B5DA-EAF2-C732-C7CEA705B029}"/>
          </ac:spMkLst>
        </pc:spChg>
        <pc:spChg chg="add">
          <ac:chgData name="Iñaki Diez Lambies" userId="8da39e2e-1189-4ef2-be83-a35f51523e7e" providerId="ADAL" clId="{8ADC21A2-215C-4C3F-BDEC-8D28545049FE}" dt="2024-01-29T21:35:49.910" v="3757" actId="26606"/>
          <ac:spMkLst>
            <pc:docMk/>
            <pc:sldMk cId="2383575792" sldId="268"/>
            <ac:spMk id="10" creationId="{6FDAFEA5-E56B-9FE7-56A7-E494BF41CCB8}"/>
          </ac:spMkLst>
        </pc:spChg>
        <pc:picChg chg="add mod ord">
          <ac:chgData name="Iñaki Diez Lambies" userId="8da39e2e-1189-4ef2-be83-a35f51523e7e" providerId="ADAL" clId="{8ADC21A2-215C-4C3F-BDEC-8D28545049FE}" dt="2024-01-29T21:35:49.910" v="3757" actId="26606"/>
          <ac:picMkLst>
            <pc:docMk/>
            <pc:sldMk cId="2383575792" sldId="268"/>
            <ac:picMk id="4" creationId="{F346F7D4-9D2F-620A-3A53-508D338CFD55}"/>
          </ac:picMkLst>
        </pc:picChg>
        <pc:picChg chg="add mod">
          <ac:chgData name="Iñaki Diez Lambies" userId="8da39e2e-1189-4ef2-be83-a35f51523e7e" providerId="ADAL" clId="{8ADC21A2-215C-4C3F-BDEC-8D28545049FE}" dt="2024-01-29T21:35:49.910" v="3757" actId="26606"/>
          <ac:picMkLst>
            <pc:docMk/>
            <pc:sldMk cId="2383575792" sldId="268"/>
            <ac:picMk id="5" creationId="{EB3A03C0-AA4D-5A6C-9697-C81121B92EB6}"/>
          </ac:picMkLst>
        </pc:picChg>
      </pc:sldChg>
      <pc:sldChg chg="addSp delSp modSp new mod setBg modNotesTx">
        <pc:chgData name="Iñaki Diez Lambies" userId="8da39e2e-1189-4ef2-be83-a35f51523e7e" providerId="ADAL" clId="{8ADC21A2-215C-4C3F-BDEC-8D28545049FE}" dt="2024-01-29T21:36:05.503" v="3760" actId="26606"/>
        <pc:sldMkLst>
          <pc:docMk/>
          <pc:sldMk cId="1914923868" sldId="269"/>
        </pc:sldMkLst>
        <pc:spChg chg="mod">
          <ac:chgData name="Iñaki Diez Lambies" userId="8da39e2e-1189-4ef2-be83-a35f51523e7e" providerId="ADAL" clId="{8ADC21A2-215C-4C3F-BDEC-8D28545049FE}" dt="2024-01-29T21:36:05.503" v="3760" actId="26606"/>
          <ac:spMkLst>
            <pc:docMk/>
            <pc:sldMk cId="1914923868" sldId="269"/>
            <ac:spMk id="2" creationId="{526BE880-BDC0-26AE-4310-B74C4EA27D25}"/>
          </ac:spMkLst>
        </pc:spChg>
        <pc:spChg chg="mod ord">
          <ac:chgData name="Iñaki Diez Lambies" userId="8da39e2e-1189-4ef2-be83-a35f51523e7e" providerId="ADAL" clId="{8ADC21A2-215C-4C3F-BDEC-8D28545049FE}" dt="2024-01-29T21:36:05.503" v="3760" actId="26606"/>
          <ac:spMkLst>
            <pc:docMk/>
            <pc:sldMk cId="1914923868" sldId="269"/>
            <ac:spMk id="3" creationId="{3B1AAD8F-974D-7C78-5079-25478D753BBC}"/>
          </ac:spMkLst>
        </pc:spChg>
        <pc:spChg chg="add del">
          <ac:chgData name="Iñaki Diez Lambies" userId="8da39e2e-1189-4ef2-be83-a35f51523e7e" providerId="ADAL" clId="{8ADC21A2-215C-4C3F-BDEC-8D28545049FE}" dt="2024-01-29T21:36:05.498" v="3759" actId="26606"/>
          <ac:spMkLst>
            <pc:docMk/>
            <pc:sldMk cId="1914923868" sldId="269"/>
            <ac:spMk id="12" creationId="{53E60C6D-4E85-4E14-BCDF-BF15C241F7CA}"/>
          </ac:spMkLst>
        </pc:spChg>
        <pc:spChg chg="add del">
          <ac:chgData name="Iñaki Diez Lambies" userId="8da39e2e-1189-4ef2-be83-a35f51523e7e" providerId="ADAL" clId="{8ADC21A2-215C-4C3F-BDEC-8D28545049FE}" dt="2024-01-29T21:36:05.498" v="3759" actId="26606"/>
          <ac:spMkLst>
            <pc:docMk/>
            <pc:sldMk cId="1914923868" sldId="269"/>
            <ac:spMk id="14" creationId="{7D42D292-4C48-479B-9E59-E29CD9871C0C}"/>
          </ac:spMkLst>
        </pc:spChg>
        <pc:spChg chg="add del">
          <ac:chgData name="Iñaki Diez Lambies" userId="8da39e2e-1189-4ef2-be83-a35f51523e7e" providerId="ADAL" clId="{8ADC21A2-215C-4C3F-BDEC-8D28545049FE}" dt="2024-01-29T21:36:05.498" v="3759" actId="26606"/>
          <ac:spMkLst>
            <pc:docMk/>
            <pc:sldMk cId="1914923868" sldId="269"/>
            <ac:spMk id="16" creationId="{533DF362-939D-4EEE-8DC4-6B54607E5611}"/>
          </ac:spMkLst>
        </pc:spChg>
        <pc:spChg chg="add">
          <ac:chgData name="Iñaki Diez Lambies" userId="8da39e2e-1189-4ef2-be83-a35f51523e7e" providerId="ADAL" clId="{8ADC21A2-215C-4C3F-BDEC-8D28545049FE}" dt="2024-01-29T21:36:05.503" v="3760" actId="26606"/>
          <ac:spMkLst>
            <pc:docMk/>
            <pc:sldMk cId="1914923868" sldId="269"/>
            <ac:spMk id="18" creationId="{6FDAFEA5-E56B-9FE7-56A7-E494BF41CCB8}"/>
          </ac:spMkLst>
        </pc:spChg>
        <pc:picChg chg="add mod ord">
          <ac:chgData name="Iñaki Diez Lambies" userId="8da39e2e-1189-4ef2-be83-a35f51523e7e" providerId="ADAL" clId="{8ADC21A2-215C-4C3F-BDEC-8D28545049FE}" dt="2024-01-29T21:36:05.503" v="3760" actId="26606"/>
          <ac:picMkLst>
            <pc:docMk/>
            <pc:sldMk cId="1914923868" sldId="269"/>
            <ac:picMk id="5" creationId="{9DBD7A16-6488-1D8F-0176-449806D484A2}"/>
          </ac:picMkLst>
        </pc:picChg>
        <pc:picChg chg="add mod">
          <ac:chgData name="Iñaki Diez Lambies" userId="8da39e2e-1189-4ef2-be83-a35f51523e7e" providerId="ADAL" clId="{8ADC21A2-215C-4C3F-BDEC-8D28545049FE}" dt="2024-01-29T21:36:05.503" v="3760" actId="26606"/>
          <ac:picMkLst>
            <pc:docMk/>
            <pc:sldMk cId="1914923868" sldId="269"/>
            <ac:picMk id="7" creationId="{316791B0-97C0-44DD-9E48-E972F4B76F30}"/>
          </ac:picMkLst>
        </pc:picChg>
      </pc:sldChg>
      <pc:sldChg chg="addSp modSp new mod setBg modNotesTx">
        <pc:chgData name="Iñaki Diez Lambies" userId="8da39e2e-1189-4ef2-be83-a35f51523e7e" providerId="ADAL" clId="{8ADC21A2-215C-4C3F-BDEC-8D28545049FE}" dt="2024-01-29T21:36:13.987" v="3761" actId="26606"/>
        <pc:sldMkLst>
          <pc:docMk/>
          <pc:sldMk cId="409749236" sldId="270"/>
        </pc:sldMkLst>
        <pc:spChg chg="mod">
          <ac:chgData name="Iñaki Diez Lambies" userId="8da39e2e-1189-4ef2-be83-a35f51523e7e" providerId="ADAL" clId="{8ADC21A2-215C-4C3F-BDEC-8D28545049FE}" dt="2024-01-29T21:36:13.987" v="3761" actId="26606"/>
          <ac:spMkLst>
            <pc:docMk/>
            <pc:sldMk cId="409749236" sldId="270"/>
            <ac:spMk id="2" creationId="{738EFFD8-B8FF-E599-80AC-083952A7B4AB}"/>
          </ac:spMkLst>
        </pc:spChg>
        <pc:spChg chg="mod ord">
          <ac:chgData name="Iñaki Diez Lambies" userId="8da39e2e-1189-4ef2-be83-a35f51523e7e" providerId="ADAL" clId="{8ADC21A2-215C-4C3F-BDEC-8D28545049FE}" dt="2024-01-29T21:36:13.987" v="3761" actId="26606"/>
          <ac:spMkLst>
            <pc:docMk/>
            <pc:sldMk cId="409749236" sldId="270"/>
            <ac:spMk id="3" creationId="{16483AEE-A5B6-BC68-541C-60A3EE140E71}"/>
          </ac:spMkLst>
        </pc:spChg>
        <pc:spChg chg="add">
          <ac:chgData name="Iñaki Diez Lambies" userId="8da39e2e-1189-4ef2-be83-a35f51523e7e" providerId="ADAL" clId="{8ADC21A2-215C-4C3F-BDEC-8D28545049FE}" dt="2024-01-29T21:36:13.987" v="3761" actId="26606"/>
          <ac:spMkLst>
            <pc:docMk/>
            <pc:sldMk cId="409749236" sldId="270"/>
            <ac:spMk id="10" creationId="{E81BF4F6-F2CF-4984-9D14-D6966D92F99F}"/>
          </ac:spMkLst>
        </pc:spChg>
        <pc:picChg chg="add mod">
          <ac:chgData name="Iñaki Diez Lambies" userId="8da39e2e-1189-4ef2-be83-a35f51523e7e" providerId="ADAL" clId="{8ADC21A2-215C-4C3F-BDEC-8D28545049FE}" dt="2024-01-29T21:36:13.987" v="3761" actId="26606"/>
          <ac:picMkLst>
            <pc:docMk/>
            <pc:sldMk cId="409749236" sldId="270"/>
            <ac:picMk id="5" creationId="{060A8560-10E9-EED7-D686-22FA4C5920B9}"/>
          </ac:picMkLst>
        </pc:picChg>
      </pc:sldChg>
      <pc:sldChg chg="addSp delSp modSp new mod setBg addAnim delAnim modNotesTx">
        <pc:chgData name="Iñaki Diez Lambies" userId="8da39e2e-1189-4ef2-be83-a35f51523e7e" providerId="ADAL" clId="{8ADC21A2-215C-4C3F-BDEC-8D28545049FE}" dt="2024-01-29T21:59:57.965" v="3815" actId="1076"/>
        <pc:sldMkLst>
          <pc:docMk/>
          <pc:sldMk cId="683472231" sldId="271"/>
        </pc:sldMkLst>
        <pc:spChg chg="mod ord">
          <ac:chgData name="Iñaki Diez Lambies" userId="8da39e2e-1189-4ef2-be83-a35f51523e7e" providerId="ADAL" clId="{8ADC21A2-215C-4C3F-BDEC-8D28545049FE}" dt="2024-01-29T21:37:18.918" v="3779" actId="26606"/>
          <ac:spMkLst>
            <pc:docMk/>
            <pc:sldMk cId="683472231" sldId="271"/>
            <ac:spMk id="2" creationId="{E2D17A87-A890-6A63-A44B-ED55A134366B}"/>
          </ac:spMkLst>
        </pc:spChg>
        <pc:spChg chg="add del">
          <ac:chgData name="Iñaki Diez Lambies" userId="8da39e2e-1189-4ef2-be83-a35f51523e7e" providerId="ADAL" clId="{8ADC21A2-215C-4C3F-BDEC-8D28545049FE}" dt="2024-01-29T21:37:18.918" v="3779" actId="26606"/>
          <ac:spMkLst>
            <pc:docMk/>
            <pc:sldMk cId="683472231" sldId="271"/>
            <ac:spMk id="8" creationId="{37C89E4B-3C9F-44B9-8B86-D9E3D112D8EC}"/>
          </ac:spMkLst>
        </pc:spChg>
        <pc:spChg chg="add del">
          <ac:chgData name="Iñaki Diez Lambies" userId="8da39e2e-1189-4ef2-be83-a35f51523e7e" providerId="ADAL" clId="{8ADC21A2-215C-4C3F-BDEC-8D28545049FE}" dt="2024-01-29T21:37:12.123" v="3769" actId="26606"/>
          <ac:spMkLst>
            <pc:docMk/>
            <pc:sldMk cId="683472231" sldId="271"/>
            <ac:spMk id="17" creationId="{5F637E18-EF26-4327-9077-7FFC67B98B96}"/>
          </ac:spMkLst>
        </pc:spChg>
        <pc:spChg chg="add del">
          <ac:chgData name="Iñaki Diez Lambies" userId="8da39e2e-1189-4ef2-be83-a35f51523e7e" providerId="ADAL" clId="{8ADC21A2-215C-4C3F-BDEC-8D28545049FE}" dt="2024-01-29T21:37:12.123" v="3769" actId="26606"/>
          <ac:spMkLst>
            <pc:docMk/>
            <pc:sldMk cId="683472231" sldId="271"/>
            <ac:spMk id="19" creationId="{3EED6667-6BE8-A2AB-422A-5A1D89727E35}"/>
          </ac:spMkLst>
        </pc:spChg>
        <pc:spChg chg="add del">
          <ac:chgData name="Iñaki Diez Lambies" userId="8da39e2e-1189-4ef2-be83-a35f51523e7e" providerId="ADAL" clId="{8ADC21A2-215C-4C3F-BDEC-8D28545049FE}" dt="2024-01-29T21:37:13.689" v="3771" actId="26606"/>
          <ac:spMkLst>
            <pc:docMk/>
            <pc:sldMk cId="683472231" sldId="271"/>
            <ac:spMk id="21" creationId="{7B1AB9FE-36F5-4FD1-9850-DB5C5AD4828F}"/>
          </ac:spMkLst>
        </pc:spChg>
        <pc:spChg chg="add del">
          <ac:chgData name="Iñaki Diez Lambies" userId="8da39e2e-1189-4ef2-be83-a35f51523e7e" providerId="ADAL" clId="{8ADC21A2-215C-4C3F-BDEC-8D28545049FE}" dt="2024-01-29T21:37:13.689" v="3771" actId="26606"/>
          <ac:spMkLst>
            <pc:docMk/>
            <pc:sldMk cId="683472231" sldId="271"/>
            <ac:spMk id="22" creationId="{F489C2E0-4895-4B72-85EA-7EE9FAFFDC7E}"/>
          </ac:spMkLst>
        </pc:spChg>
        <pc:spChg chg="add del">
          <ac:chgData name="Iñaki Diez Lambies" userId="8da39e2e-1189-4ef2-be83-a35f51523e7e" providerId="ADAL" clId="{8ADC21A2-215C-4C3F-BDEC-8D28545049FE}" dt="2024-01-29T21:37:18.485" v="3775" actId="26606"/>
          <ac:spMkLst>
            <pc:docMk/>
            <pc:sldMk cId="683472231" sldId="271"/>
            <ac:spMk id="27" creationId="{5E395AE0-8789-FAD6-A987-32E65C185100}"/>
          </ac:spMkLst>
        </pc:spChg>
        <pc:spChg chg="add del">
          <ac:chgData name="Iñaki Diez Lambies" userId="8da39e2e-1189-4ef2-be83-a35f51523e7e" providerId="ADAL" clId="{8ADC21A2-215C-4C3F-BDEC-8D28545049FE}" dt="2024-01-29T21:37:18.915" v="3778" actId="26606"/>
          <ac:spMkLst>
            <pc:docMk/>
            <pc:sldMk cId="683472231" sldId="271"/>
            <ac:spMk id="30" creationId="{F1655C47-7AD7-12C1-D144-5C01155B107F}"/>
          </ac:spMkLst>
        </pc:spChg>
        <pc:spChg chg="add del">
          <ac:chgData name="Iñaki Diez Lambies" userId="8da39e2e-1189-4ef2-be83-a35f51523e7e" providerId="ADAL" clId="{8ADC21A2-215C-4C3F-BDEC-8D28545049FE}" dt="2024-01-29T21:37:18.915" v="3778" actId="26606"/>
          <ac:spMkLst>
            <pc:docMk/>
            <pc:sldMk cId="683472231" sldId="271"/>
            <ac:spMk id="31" creationId="{13A48C6C-3CC4-4EE5-A773-EC1EB7F59CD4}"/>
          </ac:spMkLst>
        </pc:spChg>
        <pc:spChg chg="add">
          <ac:chgData name="Iñaki Diez Lambies" userId="8da39e2e-1189-4ef2-be83-a35f51523e7e" providerId="ADAL" clId="{8ADC21A2-215C-4C3F-BDEC-8D28545049FE}" dt="2024-01-29T21:37:18.918" v="3779" actId="26606"/>
          <ac:spMkLst>
            <pc:docMk/>
            <pc:sldMk cId="683472231" sldId="271"/>
            <ac:spMk id="33" creationId="{5F637E18-EF26-4327-9077-7FFC67B98B96}"/>
          </ac:spMkLst>
        </pc:spChg>
        <pc:spChg chg="add">
          <ac:chgData name="Iñaki Diez Lambies" userId="8da39e2e-1189-4ef2-be83-a35f51523e7e" providerId="ADAL" clId="{8ADC21A2-215C-4C3F-BDEC-8D28545049FE}" dt="2024-01-29T21:37:18.918" v="3779" actId="26606"/>
          <ac:spMkLst>
            <pc:docMk/>
            <pc:sldMk cId="683472231" sldId="271"/>
            <ac:spMk id="34" creationId="{3EED6667-6BE8-A2AB-422A-5A1D89727E35}"/>
          </ac:spMkLst>
        </pc:spChg>
        <pc:grpChg chg="add del">
          <ac:chgData name="Iñaki Diez Lambies" userId="8da39e2e-1189-4ef2-be83-a35f51523e7e" providerId="ADAL" clId="{8ADC21A2-215C-4C3F-BDEC-8D28545049FE}" dt="2024-01-29T21:37:14.586" v="3773" actId="26606"/>
          <ac:grpSpMkLst>
            <pc:docMk/>
            <pc:sldMk cId="683472231" sldId="271"/>
            <ac:grpSpMk id="24" creationId="{6E61B563-A4B2-5783-81AF-A2A053D74769}"/>
          </ac:grpSpMkLst>
        </pc:grpChg>
        <pc:picChg chg="add mod ord modCrop">
          <ac:chgData name="Iñaki Diez Lambies" userId="8da39e2e-1189-4ef2-be83-a35f51523e7e" providerId="ADAL" clId="{8ADC21A2-215C-4C3F-BDEC-8D28545049FE}" dt="2024-01-29T21:59:57.965" v="3815" actId="1076"/>
          <ac:picMkLst>
            <pc:docMk/>
            <pc:sldMk cId="683472231" sldId="271"/>
            <ac:picMk id="3" creationId="{7C80F4D9-A080-30A8-611C-1D01D9D1A1CB}"/>
          </ac:picMkLst>
        </pc:picChg>
        <pc:cxnChg chg="add del">
          <ac:chgData name="Iñaki Diez Lambies" userId="8da39e2e-1189-4ef2-be83-a35f51523e7e" providerId="ADAL" clId="{8ADC21A2-215C-4C3F-BDEC-8D28545049FE}" dt="2024-01-29T21:37:18.918" v="3779" actId="26606"/>
          <ac:cxnSpMkLst>
            <pc:docMk/>
            <pc:sldMk cId="683472231" sldId="271"/>
            <ac:cxnSpMk id="10" creationId="{AA2EAA10-076F-46BD-8F0F-B9A2FB77A85C}"/>
          </ac:cxnSpMkLst>
        </pc:cxnChg>
        <pc:cxnChg chg="add del">
          <ac:chgData name="Iñaki Diez Lambies" userId="8da39e2e-1189-4ef2-be83-a35f51523e7e" providerId="ADAL" clId="{8ADC21A2-215C-4C3F-BDEC-8D28545049FE}" dt="2024-01-29T21:37:18.918" v="3779" actId="26606"/>
          <ac:cxnSpMkLst>
            <pc:docMk/>
            <pc:sldMk cId="683472231" sldId="271"/>
            <ac:cxnSpMk id="12" creationId="{D891E407-403B-4764-86C9-33A56D3BCAA3}"/>
          </ac:cxnSpMkLst>
        </pc:cxnChg>
        <pc:cxnChg chg="add del">
          <ac:chgData name="Iñaki Diez Lambies" userId="8da39e2e-1189-4ef2-be83-a35f51523e7e" providerId="ADAL" clId="{8ADC21A2-215C-4C3F-BDEC-8D28545049FE}" dt="2024-01-29T21:37:18.485" v="3775" actId="26606"/>
          <ac:cxnSpMkLst>
            <pc:docMk/>
            <pc:sldMk cId="683472231" sldId="271"/>
            <ac:cxnSpMk id="28" creationId="{7667AA61-5C27-F30F-D229-06CBE5709F33}"/>
          </ac:cxnSpMkLst>
        </pc:cxnChg>
      </pc:sldChg>
      <pc:sldChg chg="addSp modSp new mod setBg modNotesTx">
        <pc:chgData name="Iñaki Diez Lambies" userId="8da39e2e-1189-4ef2-be83-a35f51523e7e" providerId="ADAL" clId="{8ADC21A2-215C-4C3F-BDEC-8D28545049FE}" dt="2024-01-29T21:37:38.260" v="3785" actId="26606"/>
        <pc:sldMkLst>
          <pc:docMk/>
          <pc:sldMk cId="4248282839" sldId="272"/>
        </pc:sldMkLst>
        <pc:spChg chg="mod">
          <ac:chgData name="Iñaki Diez Lambies" userId="8da39e2e-1189-4ef2-be83-a35f51523e7e" providerId="ADAL" clId="{8ADC21A2-215C-4C3F-BDEC-8D28545049FE}" dt="2024-01-29T21:37:38.260" v="3785" actId="26606"/>
          <ac:spMkLst>
            <pc:docMk/>
            <pc:sldMk cId="4248282839" sldId="272"/>
            <ac:spMk id="2" creationId="{BFC81D40-E5B6-45B0-1388-EA36057CB68D}"/>
          </ac:spMkLst>
        </pc:spChg>
        <pc:spChg chg="add">
          <ac:chgData name="Iñaki Diez Lambies" userId="8da39e2e-1189-4ef2-be83-a35f51523e7e" providerId="ADAL" clId="{8ADC21A2-215C-4C3F-BDEC-8D28545049FE}" dt="2024-01-29T21:37:38.260" v="3785" actId="26606"/>
          <ac:spMkLst>
            <pc:docMk/>
            <pc:sldMk cId="4248282839" sldId="272"/>
            <ac:spMk id="8" creationId="{5F637E18-EF26-4327-9077-7FFC67B98B96}"/>
          </ac:spMkLst>
        </pc:spChg>
        <pc:spChg chg="add">
          <ac:chgData name="Iñaki Diez Lambies" userId="8da39e2e-1189-4ef2-be83-a35f51523e7e" providerId="ADAL" clId="{8ADC21A2-215C-4C3F-BDEC-8D28545049FE}" dt="2024-01-29T21:37:38.260" v="3785" actId="26606"/>
          <ac:spMkLst>
            <pc:docMk/>
            <pc:sldMk cId="4248282839" sldId="272"/>
            <ac:spMk id="10" creationId="{3EED6667-6BE8-A2AB-422A-5A1D89727E35}"/>
          </ac:spMkLst>
        </pc:spChg>
        <pc:picChg chg="add mod">
          <ac:chgData name="Iñaki Diez Lambies" userId="8da39e2e-1189-4ef2-be83-a35f51523e7e" providerId="ADAL" clId="{8ADC21A2-215C-4C3F-BDEC-8D28545049FE}" dt="2024-01-29T21:37:38.260" v="3785" actId="26606"/>
          <ac:picMkLst>
            <pc:docMk/>
            <pc:sldMk cId="4248282839" sldId="272"/>
            <ac:picMk id="3" creationId="{BACACCFC-A825-C69A-356F-F5A0DC0A203C}"/>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088340-22EA-42B6-B5EF-0AD706DA472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3FC35D1-6DAF-45FE-AA03-FC7157925075}">
      <dgm:prSet/>
      <dgm:spPr/>
      <dgm:t>
        <a:bodyPr/>
        <a:lstStyle/>
        <a:p>
          <a:pPr>
            <a:lnSpc>
              <a:spcPct val="100000"/>
            </a:lnSpc>
          </a:pPr>
          <a:r>
            <a:rPr lang="es-ES"/>
            <a:t>Interacción empática</a:t>
          </a:r>
          <a:endParaRPr lang="en-US"/>
        </a:p>
      </dgm:t>
    </dgm:pt>
    <dgm:pt modelId="{33FE0F35-A3EB-4945-AABE-8A77B38A07D9}" type="parTrans" cxnId="{4438F931-7B18-4972-A289-3B5D2543A2FF}">
      <dgm:prSet/>
      <dgm:spPr/>
      <dgm:t>
        <a:bodyPr/>
        <a:lstStyle/>
        <a:p>
          <a:endParaRPr lang="en-US"/>
        </a:p>
      </dgm:t>
    </dgm:pt>
    <dgm:pt modelId="{6769798E-9EEF-4751-9580-26BB9DB7B37A}" type="sibTrans" cxnId="{4438F931-7B18-4972-A289-3B5D2543A2FF}">
      <dgm:prSet/>
      <dgm:spPr/>
      <dgm:t>
        <a:bodyPr/>
        <a:lstStyle/>
        <a:p>
          <a:endParaRPr lang="en-US"/>
        </a:p>
      </dgm:t>
    </dgm:pt>
    <dgm:pt modelId="{9DD880A0-3369-41B9-8557-7AA531DDE3AC}">
      <dgm:prSet/>
      <dgm:spPr/>
      <dgm:t>
        <a:bodyPr/>
        <a:lstStyle/>
        <a:p>
          <a:pPr>
            <a:lnSpc>
              <a:spcPct val="100000"/>
            </a:lnSpc>
          </a:pPr>
          <a:r>
            <a:rPr lang="es-ES"/>
            <a:t>Éxito en la integración con la API</a:t>
          </a:r>
          <a:endParaRPr lang="en-US"/>
        </a:p>
      </dgm:t>
    </dgm:pt>
    <dgm:pt modelId="{67AA3425-03B0-443F-BA0B-CB7C6CF2F528}" type="parTrans" cxnId="{DC7B39DD-D371-4E2D-AC60-233F23F6F5F5}">
      <dgm:prSet/>
      <dgm:spPr/>
      <dgm:t>
        <a:bodyPr/>
        <a:lstStyle/>
        <a:p>
          <a:endParaRPr lang="en-US"/>
        </a:p>
      </dgm:t>
    </dgm:pt>
    <dgm:pt modelId="{C8924A40-B3DB-4744-BD05-7606B17F3E54}" type="sibTrans" cxnId="{DC7B39DD-D371-4E2D-AC60-233F23F6F5F5}">
      <dgm:prSet/>
      <dgm:spPr/>
      <dgm:t>
        <a:bodyPr/>
        <a:lstStyle/>
        <a:p>
          <a:endParaRPr lang="en-US"/>
        </a:p>
      </dgm:t>
    </dgm:pt>
    <dgm:pt modelId="{1DBE9A1A-170F-495F-B3A3-EAAE46C0476B}">
      <dgm:prSet/>
      <dgm:spPr/>
      <dgm:t>
        <a:bodyPr/>
        <a:lstStyle/>
        <a:p>
          <a:pPr>
            <a:lnSpc>
              <a:spcPct val="100000"/>
            </a:lnSpc>
          </a:pPr>
          <a:r>
            <a:rPr lang="es-ES"/>
            <a:t>Gran potencial</a:t>
          </a:r>
          <a:endParaRPr lang="en-US"/>
        </a:p>
      </dgm:t>
    </dgm:pt>
    <dgm:pt modelId="{763B586A-D76C-4A5E-BAF4-92DA5D9BA754}" type="parTrans" cxnId="{84BA2924-F69C-4368-AA29-6E74C1EFC1F4}">
      <dgm:prSet/>
      <dgm:spPr/>
      <dgm:t>
        <a:bodyPr/>
        <a:lstStyle/>
        <a:p>
          <a:endParaRPr lang="en-US"/>
        </a:p>
      </dgm:t>
    </dgm:pt>
    <dgm:pt modelId="{A932DEAC-EBAA-4D26-AB5E-9187D553D9CD}" type="sibTrans" cxnId="{84BA2924-F69C-4368-AA29-6E74C1EFC1F4}">
      <dgm:prSet/>
      <dgm:spPr/>
      <dgm:t>
        <a:bodyPr/>
        <a:lstStyle/>
        <a:p>
          <a:endParaRPr lang="en-US"/>
        </a:p>
      </dgm:t>
    </dgm:pt>
    <dgm:pt modelId="{A4B4F26C-B52D-440E-9725-7231A55C2350}">
      <dgm:prSet/>
      <dgm:spPr/>
      <dgm:t>
        <a:bodyPr/>
        <a:lstStyle/>
        <a:p>
          <a:pPr>
            <a:lnSpc>
              <a:spcPct val="100000"/>
            </a:lnSpc>
          </a:pPr>
          <a:r>
            <a:rPr lang="es-ES"/>
            <a:t>Desarrollo futuro</a:t>
          </a:r>
          <a:endParaRPr lang="en-US"/>
        </a:p>
      </dgm:t>
    </dgm:pt>
    <dgm:pt modelId="{2ED58D7A-BF0B-42ED-B907-05A75CC9A39E}" type="parTrans" cxnId="{E745239A-70A8-41D0-8ACB-C3E29B0B605A}">
      <dgm:prSet/>
      <dgm:spPr/>
      <dgm:t>
        <a:bodyPr/>
        <a:lstStyle/>
        <a:p>
          <a:endParaRPr lang="en-US"/>
        </a:p>
      </dgm:t>
    </dgm:pt>
    <dgm:pt modelId="{FBFF4D35-D351-4081-8B22-08909C99A9C8}" type="sibTrans" cxnId="{E745239A-70A8-41D0-8ACB-C3E29B0B605A}">
      <dgm:prSet/>
      <dgm:spPr/>
      <dgm:t>
        <a:bodyPr/>
        <a:lstStyle/>
        <a:p>
          <a:endParaRPr lang="en-US"/>
        </a:p>
      </dgm:t>
    </dgm:pt>
    <dgm:pt modelId="{535E423D-2626-4B06-9034-E9DBA3105DB5}" type="pres">
      <dgm:prSet presAssocID="{A5088340-22EA-42B6-B5EF-0AD706DA472B}" presName="root" presStyleCnt="0">
        <dgm:presLayoutVars>
          <dgm:dir/>
          <dgm:resizeHandles val="exact"/>
        </dgm:presLayoutVars>
      </dgm:prSet>
      <dgm:spPr/>
    </dgm:pt>
    <dgm:pt modelId="{7D1AFA26-8CD8-4505-B678-2C3DE87A4BED}" type="pres">
      <dgm:prSet presAssocID="{83FC35D1-6DAF-45FE-AA03-FC7157925075}" presName="compNode" presStyleCnt="0"/>
      <dgm:spPr/>
    </dgm:pt>
    <dgm:pt modelId="{54FFF287-D890-4339-B1C5-76344AC93828}" type="pres">
      <dgm:prSet presAssocID="{83FC35D1-6DAF-45FE-AA03-FC71579250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iling Face with No Fill"/>
        </a:ext>
      </dgm:extLst>
    </dgm:pt>
    <dgm:pt modelId="{FF68F838-0740-4478-8E1F-24832D8ACDB7}" type="pres">
      <dgm:prSet presAssocID="{83FC35D1-6DAF-45FE-AA03-FC7157925075}" presName="spaceRect" presStyleCnt="0"/>
      <dgm:spPr/>
    </dgm:pt>
    <dgm:pt modelId="{9CB03102-4553-49E2-9AC9-B6654981132F}" type="pres">
      <dgm:prSet presAssocID="{83FC35D1-6DAF-45FE-AA03-FC7157925075}" presName="textRect" presStyleLbl="revTx" presStyleIdx="0" presStyleCnt="4">
        <dgm:presLayoutVars>
          <dgm:chMax val="1"/>
          <dgm:chPref val="1"/>
        </dgm:presLayoutVars>
      </dgm:prSet>
      <dgm:spPr/>
    </dgm:pt>
    <dgm:pt modelId="{7B87D53A-C71E-444E-8FB4-6A2C884AE216}" type="pres">
      <dgm:prSet presAssocID="{6769798E-9EEF-4751-9580-26BB9DB7B37A}" presName="sibTrans" presStyleCnt="0"/>
      <dgm:spPr/>
    </dgm:pt>
    <dgm:pt modelId="{6F67292F-93E5-4090-94A2-7B8AD2569FC4}" type="pres">
      <dgm:prSet presAssocID="{9DD880A0-3369-41B9-8557-7AA531DDE3AC}" presName="compNode" presStyleCnt="0"/>
      <dgm:spPr/>
    </dgm:pt>
    <dgm:pt modelId="{079D6E3B-66D3-4184-B688-D821E4CDBE7A}" type="pres">
      <dgm:prSet presAssocID="{9DD880A0-3369-41B9-8557-7AA531DDE3A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ngranajes"/>
        </a:ext>
      </dgm:extLst>
    </dgm:pt>
    <dgm:pt modelId="{BD904985-E8A8-47D7-B041-E68E8FE20080}" type="pres">
      <dgm:prSet presAssocID="{9DD880A0-3369-41B9-8557-7AA531DDE3AC}" presName="spaceRect" presStyleCnt="0"/>
      <dgm:spPr/>
    </dgm:pt>
    <dgm:pt modelId="{E75E79C5-2539-4DA9-952F-2C60BC8DC061}" type="pres">
      <dgm:prSet presAssocID="{9DD880A0-3369-41B9-8557-7AA531DDE3AC}" presName="textRect" presStyleLbl="revTx" presStyleIdx="1" presStyleCnt="4">
        <dgm:presLayoutVars>
          <dgm:chMax val="1"/>
          <dgm:chPref val="1"/>
        </dgm:presLayoutVars>
      </dgm:prSet>
      <dgm:spPr/>
    </dgm:pt>
    <dgm:pt modelId="{1E7D37C4-EEAF-451E-BDDB-00DF1592A4F8}" type="pres">
      <dgm:prSet presAssocID="{C8924A40-B3DB-4744-BD05-7606B17F3E54}" presName="sibTrans" presStyleCnt="0"/>
      <dgm:spPr/>
    </dgm:pt>
    <dgm:pt modelId="{112FC4E9-E87C-4A2B-944E-344915C3CAA9}" type="pres">
      <dgm:prSet presAssocID="{1DBE9A1A-170F-495F-B3A3-EAAE46C0476B}" presName="compNode" presStyleCnt="0"/>
      <dgm:spPr/>
    </dgm:pt>
    <dgm:pt modelId="{4A4E8719-986E-4A31-85A4-837533F018C2}" type="pres">
      <dgm:prSet presAssocID="{1DBE9A1A-170F-495F-B3A3-EAAE46C0476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cador"/>
        </a:ext>
      </dgm:extLst>
    </dgm:pt>
    <dgm:pt modelId="{37BCCDD8-2FB3-4196-ADC6-A4373D07B459}" type="pres">
      <dgm:prSet presAssocID="{1DBE9A1A-170F-495F-B3A3-EAAE46C0476B}" presName="spaceRect" presStyleCnt="0"/>
      <dgm:spPr/>
    </dgm:pt>
    <dgm:pt modelId="{962B8C32-A04E-418C-8D2D-91BEFE2BC745}" type="pres">
      <dgm:prSet presAssocID="{1DBE9A1A-170F-495F-B3A3-EAAE46C0476B}" presName="textRect" presStyleLbl="revTx" presStyleIdx="2" presStyleCnt="4">
        <dgm:presLayoutVars>
          <dgm:chMax val="1"/>
          <dgm:chPref val="1"/>
        </dgm:presLayoutVars>
      </dgm:prSet>
      <dgm:spPr/>
    </dgm:pt>
    <dgm:pt modelId="{C6658A54-8A37-4E8D-A4E5-5FC871F13F32}" type="pres">
      <dgm:prSet presAssocID="{A932DEAC-EBAA-4D26-AB5E-9187D553D9CD}" presName="sibTrans" presStyleCnt="0"/>
      <dgm:spPr/>
    </dgm:pt>
    <dgm:pt modelId="{06994D35-A378-46BC-ADB4-130C8D6BF774}" type="pres">
      <dgm:prSet presAssocID="{A4B4F26C-B52D-440E-9725-7231A55C2350}" presName="compNode" presStyleCnt="0"/>
      <dgm:spPr/>
    </dgm:pt>
    <dgm:pt modelId="{C7406509-5BDC-4A8C-B6A5-18FF8568E229}" type="pres">
      <dgm:prSet presAssocID="{A4B4F26C-B52D-440E-9725-7231A55C235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pward trend"/>
        </a:ext>
      </dgm:extLst>
    </dgm:pt>
    <dgm:pt modelId="{44B3DD76-43F0-49C7-B406-32393B5565A7}" type="pres">
      <dgm:prSet presAssocID="{A4B4F26C-B52D-440E-9725-7231A55C2350}" presName="spaceRect" presStyleCnt="0"/>
      <dgm:spPr/>
    </dgm:pt>
    <dgm:pt modelId="{B1E9D4FF-E1FC-4889-A67C-7A047170B252}" type="pres">
      <dgm:prSet presAssocID="{A4B4F26C-B52D-440E-9725-7231A55C2350}" presName="textRect" presStyleLbl="revTx" presStyleIdx="3" presStyleCnt="4">
        <dgm:presLayoutVars>
          <dgm:chMax val="1"/>
          <dgm:chPref val="1"/>
        </dgm:presLayoutVars>
      </dgm:prSet>
      <dgm:spPr/>
    </dgm:pt>
  </dgm:ptLst>
  <dgm:cxnLst>
    <dgm:cxn modelId="{84BA2924-F69C-4368-AA29-6E74C1EFC1F4}" srcId="{A5088340-22EA-42B6-B5EF-0AD706DA472B}" destId="{1DBE9A1A-170F-495F-B3A3-EAAE46C0476B}" srcOrd="2" destOrd="0" parTransId="{763B586A-D76C-4A5E-BAF4-92DA5D9BA754}" sibTransId="{A932DEAC-EBAA-4D26-AB5E-9187D553D9CD}"/>
    <dgm:cxn modelId="{4438F931-7B18-4972-A289-3B5D2543A2FF}" srcId="{A5088340-22EA-42B6-B5EF-0AD706DA472B}" destId="{83FC35D1-6DAF-45FE-AA03-FC7157925075}" srcOrd="0" destOrd="0" parTransId="{33FE0F35-A3EB-4945-AABE-8A77B38A07D9}" sibTransId="{6769798E-9EEF-4751-9580-26BB9DB7B37A}"/>
    <dgm:cxn modelId="{95FE034C-D4C6-41AD-9473-7A6EBB3DAEDF}" type="presOf" srcId="{1DBE9A1A-170F-495F-B3A3-EAAE46C0476B}" destId="{962B8C32-A04E-418C-8D2D-91BEFE2BC745}" srcOrd="0" destOrd="0" presId="urn:microsoft.com/office/officeart/2018/2/layout/IconLabelList"/>
    <dgm:cxn modelId="{44433A4E-763B-457A-A55B-2CBB6BB3F233}" type="presOf" srcId="{A4B4F26C-B52D-440E-9725-7231A55C2350}" destId="{B1E9D4FF-E1FC-4889-A67C-7A047170B252}" srcOrd="0" destOrd="0" presId="urn:microsoft.com/office/officeart/2018/2/layout/IconLabelList"/>
    <dgm:cxn modelId="{E745239A-70A8-41D0-8ACB-C3E29B0B605A}" srcId="{A5088340-22EA-42B6-B5EF-0AD706DA472B}" destId="{A4B4F26C-B52D-440E-9725-7231A55C2350}" srcOrd="3" destOrd="0" parTransId="{2ED58D7A-BF0B-42ED-B907-05A75CC9A39E}" sibTransId="{FBFF4D35-D351-4081-8B22-08909C99A9C8}"/>
    <dgm:cxn modelId="{5E14ECD6-B9F2-431B-9183-3B7D4AC1A3C2}" type="presOf" srcId="{9DD880A0-3369-41B9-8557-7AA531DDE3AC}" destId="{E75E79C5-2539-4DA9-952F-2C60BC8DC061}" srcOrd="0" destOrd="0" presId="urn:microsoft.com/office/officeart/2018/2/layout/IconLabelList"/>
    <dgm:cxn modelId="{4EE8ECDA-64F6-4A39-AAE9-56D249DD38D2}" type="presOf" srcId="{A5088340-22EA-42B6-B5EF-0AD706DA472B}" destId="{535E423D-2626-4B06-9034-E9DBA3105DB5}" srcOrd="0" destOrd="0" presId="urn:microsoft.com/office/officeart/2018/2/layout/IconLabelList"/>
    <dgm:cxn modelId="{DC7B39DD-D371-4E2D-AC60-233F23F6F5F5}" srcId="{A5088340-22EA-42B6-B5EF-0AD706DA472B}" destId="{9DD880A0-3369-41B9-8557-7AA531DDE3AC}" srcOrd="1" destOrd="0" parTransId="{67AA3425-03B0-443F-BA0B-CB7C6CF2F528}" sibTransId="{C8924A40-B3DB-4744-BD05-7606B17F3E54}"/>
    <dgm:cxn modelId="{E5C395E8-FE56-49A7-B5A1-79CF884AC580}" type="presOf" srcId="{83FC35D1-6DAF-45FE-AA03-FC7157925075}" destId="{9CB03102-4553-49E2-9AC9-B6654981132F}" srcOrd="0" destOrd="0" presId="urn:microsoft.com/office/officeart/2018/2/layout/IconLabelList"/>
    <dgm:cxn modelId="{6E031494-A4EE-4C55-A6ED-04951947BB60}" type="presParOf" srcId="{535E423D-2626-4B06-9034-E9DBA3105DB5}" destId="{7D1AFA26-8CD8-4505-B678-2C3DE87A4BED}" srcOrd="0" destOrd="0" presId="urn:microsoft.com/office/officeart/2018/2/layout/IconLabelList"/>
    <dgm:cxn modelId="{5037BFC1-F0B9-4B8E-AB35-3F063C0A455F}" type="presParOf" srcId="{7D1AFA26-8CD8-4505-B678-2C3DE87A4BED}" destId="{54FFF287-D890-4339-B1C5-76344AC93828}" srcOrd="0" destOrd="0" presId="urn:microsoft.com/office/officeart/2018/2/layout/IconLabelList"/>
    <dgm:cxn modelId="{023DD069-D009-4360-8FC1-C3A5BDFAE99C}" type="presParOf" srcId="{7D1AFA26-8CD8-4505-B678-2C3DE87A4BED}" destId="{FF68F838-0740-4478-8E1F-24832D8ACDB7}" srcOrd="1" destOrd="0" presId="urn:microsoft.com/office/officeart/2018/2/layout/IconLabelList"/>
    <dgm:cxn modelId="{7254A715-A3D1-47B0-9AF6-59EDDA5EA4AA}" type="presParOf" srcId="{7D1AFA26-8CD8-4505-B678-2C3DE87A4BED}" destId="{9CB03102-4553-49E2-9AC9-B6654981132F}" srcOrd="2" destOrd="0" presId="urn:microsoft.com/office/officeart/2018/2/layout/IconLabelList"/>
    <dgm:cxn modelId="{024DE554-FD21-4C44-9D78-5317FB3AB3AF}" type="presParOf" srcId="{535E423D-2626-4B06-9034-E9DBA3105DB5}" destId="{7B87D53A-C71E-444E-8FB4-6A2C884AE216}" srcOrd="1" destOrd="0" presId="urn:microsoft.com/office/officeart/2018/2/layout/IconLabelList"/>
    <dgm:cxn modelId="{3670A707-FA2D-4836-AA02-C7749537FB37}" type="presParOf" srcId="{535E423D-2626-4B06-9034-E9DBA3105DB5}" destId="{6F67292F-93E5-4090-94A2-7B8AD2569FC4}" srcOrd="2" destOrd="0" presId="urn:microsoft.com/office/officeart/2018/2/layout/IconLabelList"/>
    <dgm:cxn modelId="{B27ACE54-6D2A-4589-B1CA-5C4DDE96B1F2}" type="presParOf" srcId="{6F67292F-93E5-4090-94A2-7B8AD2569FC4}" destId="{079D6E3B-66D3-4184-B688-D821E4CDBE7A}" srcOrd="0" destOrd="0" presId="urn:microsoft.com/office/officeart/2018/2/layout/IconLabelList"/>
    <dgm:cxn modelId="{9B39B13B-C188-4AA5-AF87-35082828040D}" type="presParOf" srcId="{6F67292F-93E5-4090-94A2-7B8AD2569FC4}" destId="{BD904985-E8A8-47D7-B041-E68E8FE20080}" srcOrd="1" destOrd="0" presId="urn:microsoft.com/office/officeart/2018/2/layout/IconLabelList"/>
    <dgm:cxn modelId="{E425A302-F318-47B2-90FD-7C41BD09576B}" type="presParOf" srcId="{6F67292F-93E5-4090-94A2-7B8AD2569FC4}" destId="{E75E79C5-2539-4DA9-952F-2C60BC8DC061}" srcOrd="2" destOrd="0" presId="urn:microsoft.com/office/officeart/2018/2/layout/IconLabelList"/>
    <dgm:cxn modelId="{3B8D7998-9E56-4431-B2A6-8B3B2E219B9F}" type="presParOf" srcId="{535E423D-2626-4B06-9034-E9DBA3105DB5}" destId="{1E7D37C4-EEAF-451E-BDDB-00DF1592A4F8}" srcOrd="3" destOrd="0" presId="urn:microsoft.com/office/officeart/2018/2/layout/IconLabelList"/>
    <dgm:cxn modelId="{DF25EDDA-8A38-40B0-880E-61DF69FEA4CA}" type="presParOf" srcId="{535E423D-2626-4B06-9034-E9DBA3105DB5}" destId="{112FC4E9-E87C-4A2B-944E-344915C3CAA9}" srcOrd="4" destOrd="0" presId="urn:microsoft.com/office/officeart/2018/2/layout/IconLabelList"/>
    <dgm:cxn modelId="{9FEA06C1-92C5-432F-AC68-73A881DDDD7B}" type="presParOf" srcId="{112FC4E9-E87C-4A2B-944E-344915C3CAA9}" destId="{4A4E8719-986E-4A31-85A4-837533F018C2}" srcOrd="0" destOrd="0" presId="urn:microsoft.com/office/officeart/2018/2/layout/IconLabelList"/>
    <dgm:cxn modelId="{B636BF9E-5A75-4962-A667-3E0F8A6E1102}" type="presParOf" srcId="{112FC4E9-E87C-4A2B-944E-344915C3CAA9}" destId="{37BCCDD8-2FB3-4196-ADC6-A4373D07B459}" srcOrd="1" destOrd="0" presId="urn:microsoft.com/office/officeart/2018/2/layout/IconLabelList"/>
    <dgm:cxn modelId="{610EC5E6-14A5-494E-9A8D-E932BE807C0C}" type="presParOf" srcId="{112FC4E9-E87C-4A2B-944E-344915C3CAA9}" destId="{962B8C32-A04E-418C-8D2D-91BEFE2BC745}" srcOrd="2" destOrd="0" presId="urn:microsoft.com/office/officeart/2018/2/layout/IconLabelList"/>
    <dgm:cxn modelId="{E65AB349-6122-420C-8174-711E75460659}" type="presParOf" srcId="{535E423D-2626-4B06-9034-E9DBA3105DB5}" destId="{C6658A54-8A37-4E8D-A4E5-5FC871F13F32}" srcOrd="5" destOrd="0" presId="urn:microsoft.com/office/officeart/2018/2/layout/IconLabelList"/>
    <dgm:cxn modelId="{DA0D4C00-6608-4966-8FFF-8D2B7D0375A6}" type="presParOf" srcId="{535E423D-2626-4B06-9034-E9DBA3105DB5}" destId="{06994D35-A378-46BC-ADB4-130C8D6BF774}" srcOrd="6" destOrd="0" presId="urn:microsoft.com/office/officeart/2018/2/layout/IconLabelList"/>
    <dgm:cxn modelId="{2432A343-04F4-453E-8398-FA4F9651FFD5}" type="presParOf" srcId="{06994D35-A378-46BC-ADB4-130C8D6BF774}" destId="{C7406509-5BDC-4A8C-B6A5-18FF8568E229}" srcOrd="0" destOrd="0" presId="urn:microsoft.com/office/officeart/2018/2/layout/IconLabelList"/>
    <dgm:cxn modelId="{73F44E9A-F6CE-407A-A141-5535E350D338}" type="presParOf" srcId="{06994D35-A378-46BC-ADB4-130C8D6BF774}" destId="{44B3DD76-43F0-49C7-B406-32393B5565A7}" srcOrd="1" destOrd="0" presId="urn:microsoft.com/office/officeart/2018/2/layout/IconLabelList"/>
    <dgm:cxn modelId="{4CE14788-7F49-464D-8D29-8726132CE68B}" type="presParOf" srcId="{06994D35-A378-46BC-ADB4-130C8D6BF774}" destId="{B1E9D4FF-E1FC-4889-A67C-7A047170B25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FF287-D890-4339-B1C5-76344AC93828}">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B03102-4553-49E2-9AC9-B6654981132F}">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Interacción empática</a:t>
          </a:r>
          <a:endParaRPr lang="en-US" sz="1800" kern="1200"/>
        </a:p>
      </dsp:txBody>
      <dsp:txXfrm>
        <a:off x="569079" y="2427788"/>
        <a:ext cx="2072362" cy="720000"/>
      </dsp:txXfrm>
    </dsp:sp>
    <dsp:sp modelId="{079D6E3B-66D3-4184-B688-D821E4CDBE7A}">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5E79C5-2539-4DA9-952F-2C60BC8DC061}">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Éxito en la integración con la API</a:t>
          </a:r>
          <a:endParaRPr lang="en-US" sz="1800" kern="1200"/>
        </a:p>
      </dsp:txBody>
      <dsp:txXfrm>
        <a:off x="3004105" y="2427788"/>
        <a:ext cx="2072362" cy="720000"/>
      </dsp:txXfrm>
    </dsp:sp>
    <dsp:sp modelId="{4A4E8719-986E-4A31-85A4-837533F018C2}">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2B8C32-A04E-418C-8D2D-91BEFE2BC745}">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Gran potencial</a:t>
          </a:r>
          <a:endParaRPr lang="en-US" sz="1800" kern="1200"/>
        </a:p>
      </dsp:txBody>
      <dsp:txXfrm>
        <a:off x="5439131" y="2427788"/>
        <a:ext cx="2072362" cy="720000"/>
      </dsp:txXfrm>
    </dsp:sp>
    <dsp:sp modelId="{C7406509-5BDC-4A8C-B6A5-18FF8568E229}">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E9D4FF-E1FC-4889-A67C-7A047170B252}">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s-ES" sz="1800" kern="1200"/>
            <a:t>Desarrollo futuro</a:t>
          </a:r>
          <a:endParaRPr lang="en-US" sz="1800" kern="1200"/>
        </a:p>
      </dsp:txBody>
      <dsp:txXfrm>
        <a:off x="7874157" y="2427788"/>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E3AC9E-1F7D-4317-829D-56AA9E3FC204}" type="datetimeFigureOut">
              <a:rPr lang="es-ES" smtClean="0"/>
              <a:t>29/01/2024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8DD72-28F7-40B4-A583-85DB34E142E6}" type="slidenum">
              <a:rPr lang="es-ES" smtClean="0"/>
              <a:t>‹Nº›</a:t>
            </a:fld>
            <a:endParaRPr lang="es-ES"/>
          </a:p>
        </p:txBody>
      </p:sp>
    </p:spTree>
    <p:extLst>
      <p:ext uri="{BB962C8B-B14F-4D97-AF65-F5344CB8AC3E}">
        <p14:creationId xmlns:p14="http://schemas.microsoft.com/office/powerpoint/2010/main" val="3675732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0" i="0" dirty="0">
                <a:solidFill>
                  <a:srgbClr val="D1D5DB"/>
                </a:solidFill>
                <a:effectLst/>
                <a:latin typeface="Söhne"/>
              </a:rPr>
              <a:t>Hola a todos. En la tarde de hoy voy a presentaros mi trabajo sobre un </a:t>
            </a:r>
            <a:r>
              <a:rPr lang="es-ES" b="0" i="0" dirty="0" err="1">
                <a:solidFill>
                  <a:srgbClr val="D1D5DB"/>
                </a:solidFill>
                <a:effectLst/>
                <a:latin typeface="Söhne"/>
              </a:rPr>
              <a:t>chatbot</a:t>
            </a:r>
            <a:r>
              <a:rPr lang="es-ES" b="0" i="0" dirty="0">
                <a:solidFill>
                  <a:srgbClr val="D1D5DB"/>
                </a:solidFill>
                <a:effectLst/>
                <a:latin typeface="Söhne"/>
              </a:rPr>
              <a:t> avanzado para recomendaciones de libros</a:t>
            </a:r>
            <a:endParaRPr lang="es-ES" dirty="0"/>
          </a:p>
        </p:txBody>
      </p:sp>
      <p:sp>
        <p:nvSpPr>
          <p:cNvPr id="4" name="Marcador de número de diapositiva 3"/>
          <p:cNvSpPr>
            <a:spLocks noGrp="1"/>
          </p:cNvSpPr>
          <p:nvPr>
            <p:ph type="sldNum" sz="quarter" idx="5"/>
          </p:nvPr>
        </p:nvSpPr>
        <p:spPr/>
        <p:txBody>
          <a:bodyPr/>
          <a:lstStyle/>
          <a:p>
            <a:fld id="{4B38DD72-28F7-40B4-A583-85DB34E142E6}" type="slidenum">
              <a:rPr lang="es-ES" smtClean="0"/>
              <a:t>1</a:t>
            </a:fld>
            <a:endParaRPr lang="es-ES"/>
          </a:p>
        </p:txBody>
      </p:sp>
    </p:spTree>
    <p:extLst>
      <p:ext uri="{BB962C8B-B14F-4D97-AF65-F5344CB8AC3E}">
        <p14:creationId xmlns:p14="http://schemas.microsoft.com/office/powerpoint/2010/main" val="2385476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podemos ver una conversación que comienza con un saludo cordial y una introducción al servicio que ofrece nuestro </a:t>
            </a:r>
            <a:r>
              <a:rPr lang="es-ES" dirty="0" err="1"/>
              <a:t>chatbot</a:t>
            </a:r>
            <a:r>
              <a:rPr lang="es-ES" dirty="0"/>
              <a:t>, estableciendo un tono amigable y de apertura.</a:t>
            </a:r>
          </a:p>
          <a:p>
            <a:endParaRPr lang="es-ES" dirty="0"/>
          </a:p>
          <a:p>
            <a:r>
              <a:rPr lang="es-ES" dirty="0"/>
              <a:t>Cuando el usuario solicita una recomendación de libro específica de J.K. Rowling, Clara responde con una sugerencia, pero observen cómo maneja el rechazo del usuario. Ella se disculpa y redirige la conversación sin perder el ritmo, demostrando su capacidad de adaptarse a las preferencias del usuario.</a:t>
            </a:r>
          </a:p>
          <a:p>
            <a:endParaRPr lang="es-ES" dirty="0"/>
          </a:p>
          <a:p>
            <a:r>
              <a:rPr lang="es-ES" dirty="0"/>
              <a:t>Después, cuando el usuario pide una recomendación de un libro de fantasía, Clara ofrece 'El dragón y la mariposa' de Michael Ende, mostrando su habilidad para comprender y actuar sobre solicitudes más generales de género. Esto no solo refleja el alcance de su programación sino también la riqueza de su base de datos y su capacidad de proporcionar alternativas significativas.</a:t>
            </a:r>
          </a:p>
        </p:txBody>
      </p:sp>
      <p:sp>
        <p:nvSpPr>
          <p:cNvPr id="4" name="Marcador de número de diapositiva 3"/>
          <p:cNvSpPr>
            <a:spLocks noGrp="1"/>
          </p:cNvSpPr>
          <p:nvPr>
            <p:ph type="sldNum" sz="quarter" idx="5"/>
          </p:nvPr>
        </p:nvSpPr>
        <p:spPr/>
        <p:txBody>
          <a:bodyPr/>
          <a:lstStyle/>
          <a:p>
            <a:fld id="{4B38DD72-28F7-40B4-A583-85DB34E142E6}" type="slidenum">
              <a:rPr lang="es-ES" smtClean="0"/>
              <a:t>10</a:t>
            </a:fld>
            <a:endParaRPr lang="es-ES"/>
          </a:p>
        </p:txBody>
      </p:sp>
    </p:spTree>
    <p:extLst>
      <p:ext uri="{BB962C8B-B14F-4D97-AF65-F5344CB8AC3E}">
        <p14:creationId xmlns:p14="http://schemas.microsoft.com/office/powerpoint/2010/main" val="3095548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Mirando hacia el futuro, identificamos varias mejoras potenciales para nuestro sistema.</a:t>
            </a:r>
          </a:p>
          <a:p>
            <a:pPr algn="just"/>
            <a:endParaRPr lang="es-ES" dirty="0"/>
          </a:p>
          <a:p>
            <a:pPr algn="just"/>
            <a:r>
              <a:rPr lang="es-ES" dirty="0"/>
              <a:t>Primero, el manejo de consultas complejas. Sería interesante que el sistema comprenda y utilice toda la información acumulada en una sesión para ofrecer respuestas aún más precisas y personalizadas. También en la integración con plataformas de lectura. Imaginen sincronizar el </a:t>
            </a:r>
            <a:r>
              <a:rPr lang="es-ES" dirty="0" err="1"/>
              <a:t>chatbot</a:t>
            </a:r>
            <a:r>
              <a:rPr lang="es-ES" dirty="0"/>
              <a:t> con su biblioteca digital o plataforma de lectura favorita, haciendo recomendaciones basadas en su historial de lectura.</a:t>
            </a:r>
          </a:p>
          <a:p>
            <a:pPr algn="just"/>
            <a:endParaRPr lang="es-ES" dirty="0"/>
          </a:p>
          <a:p>
            <a:pPr algn="just"/>
            <a:r>
              <a:rPr lang="es-ES" dirty="0"/>
              <a:t>También cabe destacar la importancia de las interacciones sentimentales. Es crucial que se responda con empatía y ofrezca alternativas constructivas frente a respuestas negativas de los usuarios, fortaleciendo así el vínculo emocional. La implementación de perfiles de usuario es otra mejora clave. Esto permitirá a nuestro </a:t>
            </a:r>
            <a:r>
              <a:rPr lang="es-ES" dirty="0" err="1"/>
              <a:t>chatbot</a:t>
            </a:r>
            <a:r>
              <a:rPr lang="es-ES" dirty="0"/>
              <a:t> ofrecer recomendaciones basadas en preferencias individuales y comportamientos de lectura pasados, una personalización que realmente marca la diferencia.</a:t>
            </a:r>
          </a:p>
          <a:p>
            <a:pPr algn="just"/>
            <a:endParaRPr lang="es-ES" dirty="0"/>
          </a:p>
          <a:p>
            <a:pPr algn="just"/>
            <a:r>
              <a:rPr lang="es-ES" dirty="0"/>
              <a:t>Algo que sería interesante también sería el aprendizaje continuo. El </a:t>
            </a:r>
            <a:r>
              <a:rPr lang="es-ES" dirty="0" err="1"/>
              <a:t>chatbot</a:t>
            </a:r>
            <a:r>
              <a:rPr lang="es-ES" dirty="0"/>
              <a:t> podría evolucionar con cada interacción, aprendiendo y adaptándose a los patrones y preferencias emergentes de los usuarios. Finalmente, se podría investigar sobre el soporte multilingüe, para que Clara pueda asistir a usuarios en varios idiomas, ampliando nuestro alcance y accesibilidad.</a:t>
            </a:r>
          </a:p>
        </p:txBody>
      </p:sp>
      <p:sp>
        <p:nvSpPr>
          <p:cNvPr id="4" name="Marcador de número de diapositiva 3"/>
          <p:cNvSpPr>
            <a:spLocks noGrp="1"/>
          </p:cNvSpPr>
          <p:nvPr>
            <p:ph type="sldNum" sz="quarter" idx="5"/>
          </p:nvPr>
        </p:nvSpPr>
        <p:spPr/>
        <p:txBody>
          <a:bodyPr/>
          <a:lstStyle/>
          <a:p>
            <a:fld id="{4B38DD72-28F7-40B4-A583-85DB34E142E6}" type="slidenum">
              <a:rPr lang="es-ES" smtClean="0"/>
              <a:t>11</a:t>
            </a:fld>
            <a:endParaRPr lang="es-ES"/>
          </a:p>
        </p:txBody>
      </p:sp>
    </p:spTree>
    <p:extLst>
      <p:ext uri="{BB962C8B-B14F-4D97-AF65-F5344CB8AC3E}">
        <p14:creationId xmlns:p14="http://schemas.microsoft.com/office/powerpoint/2010/main" val="3484836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conclusión, 'Clara Páginas' representa un éxito en la integración de tecnologías avanzadas, con un gran potencial para futuras mejoras y aplicaciones en el campo de la interacción humano-computadora.</a:t>
            </a:r>
          </a:p>
        </p:txBody>
      </p:sp>
      <p:sp>
        <p:nvSpPr>
          <p:cNvPr id="4" name="Marcador de número de diapositiva 3"/>
          <p:cNvSpPr>
            <a:spLocks noGrp="1"/>
          </p:cNvSpPr>
          <p:nvPr>
            <p:ph type="sldNum" sz="quarter" idx="5"/>
          </p:nvPr>
        </p:nvSpPr>
        <p:spPr/>
        <p:txBody>
          <a:bodyPr/>
          <a:lstStyle/>
          <a:p>
            <a:fld id="{4B38DD72-28F7-40B4-A583-85DB34E142E6}" type="slidenum">
              <a:rPr lang="es-ES" smtClean="0"/>
              <a:t>12</a:t>
            </a:fld>
            <a:endParaRPr lang="es-ES"/>
          </a:p>
        </p:txBody>
      </p:sp>
    </p:spTree>
    <p:extLst>
      <p:ext uri="{BB962C8B-B14F-4D97-AF65-F5344CB8AC3E}">
        <p14:creationId xmlns:p14="http://schemas.microsoft.com/office/powerpoint/2010/main" val="3001269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B38DD72-28F7-40B4-A583-85DB34E142E6}" type="slidenum">
              <a:rPr lang="es-ES" smtClean="0"/>
              <a:t>13</a:t>
            </a:fld>
            <a:endParaRPr lang="es-ES"/>
          </a:p>
        </p:txBody>
      </p:sp>
    </p:spTree>
    <p:extLst>
      <p:ext uri="{BB962C8B-B14F-4D97-AF65-F5344CB8AC3E}">
        <p14:creationId xmlns:p14="http://schemas.microsoft.com/office/powerpoint/2010/main" val="958117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0" i="0" dirty="0">
                <a:solidFill>
                  <a:srgbClr val="D1D5DB"/>
                </a:solidFill>
                <a:effectLst/>
                <a:latin typeface="Söhne"/>
              </a:rPr>
              <a:t>En esta presentación, recorreré desde las motivaciones hasta los resultados logrados, enfocándonos en los aspectos técnicos más avanzados del sistema</a:t>
            </a:r>
            <a:endParaRPr lang="es-ES" dirty="0"/>
          </a:p>
        </p:txBody>
      </p:sp>
      <p:sp>
        <p:nvSpPr>
          <p:cNvPr id="4" name="Marcador de número de diapositiva 3"/>
          <p:cNvSpPr>
            <a:spLocks noGrp="1"/>
          </p:cNvSpPr>
          <p:nvPr>
            <p:ph type="sldNum" sz="quarter" idx="5"/>
          </p:nvPr>
        </p:nvSpPr>
        <p:spPr/>
        <p:txBody>
          <a:bodyPr/>
          <a:lstStyle/>
          <a:p>
            <a:fld id="{4B38DD72-28F7-40B4-A583-85DB34E142E6}" type="slidenum">
              <a:rPr lang="es-ES" smtClean="0"/>
              <a:t>2</a:t>
            </a:fld>
            <a:endParaRPr lang="es-ES"/>
          </a:p>
        </p:txBody>
      </p:sp>
    </p:spTree>
    <p:extLst>
      <p:ext uri="{BB962C8B-B14F-4D97-AF65-F5344CB8AC3E}">
        <p14:creationId xmlns:p14="http://schemas.microsoft.com/office/powerpoint/2010/main" val="530909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b="0" i="0" dirty="0">
                <a:solidFill>
                  <a:srgbClr val="D1D5DB"/>
                </a:solidFill>
                <a:effectLst/>
                <a:latin typeface="Söhne"/>
              </a:rPr>
              <a:t>Debido a lo estudiado en la práctica dos de esta asignatura, Rasa se presentó como una herramienta muy poderosa y versátil para crear </a:t>
            </a:r>
            <a:r>
              <a:rPr lang="es-ES" b="0" i="0" dirty="0" err="1">
                <a:solidFill>
                  <a:srgbClr val="D1D5DB"/>
                </a:solidFill>
                <a:effectLst/>
                <a:latin typeface="Söhne"/>
              </a:rPr>
              <a:t>chatbots</a:t>
            </a:r>
            <a:r>
              <a:rPr lang="es-ES" b="0" i="0" dirty="0">
                <a:solidFill>
                  <a:srgbClr val="D1D5DB"/>
                </a:solidFill>
                <a:effectLst/>
                <a:latin typeface="Söhne"/>
              </a:rPr>
              <a:t>. Como todos sabéis, estos permiten ampliar las capacidades de comunicación entre los usuarios y los sistemas informáticos a través de un canal con el que todos estamos familiarizados como es el lenguaje natural. Es por ello que decidí aumentar las capacidades del trabajo ahí creado y cumplir un doble objetivo: en primer lugar, mejorar la interacción proporcionada por este y, en segundo y más importante, darle una utilidad real y conectarlo con un sistema que permitiera ofrecer al usuario recomendaciones de libros personalizadas.</a:t>
            </a:r>
            <a:endParaRPr lang="es-ES" dirty="0"/>
          </a:p>
        </p:txBody>
      </p:sp>
      <p:sp>
        <p:nvSpPr>
          <p:cNvPr id="4" name="Marcador de número de diapositiva 3"/>
          <p:cNvSpPr>
            <a:spLocks noGrp="1"/>
          </p:cNvSpPr>
          <p:nvPr>
            <p:ph type="sldNum" sz="quarter" idx="5"/>
          </p:nvPr>
        </p:nvSpPr>
        <p:spPr/>
        <p:txBody>
          <a:bodyPr/>
          <a:lstStyle/>
          <a:p>
            <a:fld id="{4B38DD72-28F7-40B4-A583-85DB34E142E6}" type="slidenum">
              <a:rPr lang="es-ES" smtClean="0"/>
              <a:t>3</a:t>
            </a:fld>
            <a:endParaRPr lang="es-ES"/>
          </a:p>
        </p:txBody>
      </p:sp>
    </p:spTree>
    <p:extLst>
      <p:ext uri="{BB962C8B-B14F-4D97-AF65-F5344CB8AC3E}">
        <p14:creationId xmlns:p14="http://schemas.microsoft.com/office/powerpoint/2010/main" val="213112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La implementación de nuestro </a:t>
            </a:r>
            <a:r>
              <a:rPr lang="es-ES" dirty="0" err="1"/>
              <a:t>chatbot</a:t>
            </a:r>
            <a:r>
              <a:rPr lang="es-ES" dirty="0"/>
              <a:t> en Rasa es el corazón técnico del proyecto. En cuanto a su configuración podemos ver los Pipelines y las </a:t>
            </a:r>
            <a:r>
              <a:rPr lang="es-ES" dirty="0" err="1"/>
              <a:t>Policies</a:t>
            </a:r>
            <a:r>
              <a:rPr lang="es-ES" dirty="0"/>
              <a:t>.</a:t>
            </a:r>
          </a:p>
          <a:p>
            <a:pPr algn="just"/>
            <a:endParaRPr lang="es-ES" dirty="0"/>
          </a:p>
          <a:p>
            <a:pPr algn="just"/>
            <a:r>
              <a:rPr lang="es-ES" dirty="0"/>
              <a:t>En primer lugar, los Pipelines son como la mente del </a:t>
            </a:r>
            <a:r>
              <a:rPr lang="es-ES" dirty="0" err="1"/>
              <a:t>chatbot</a:t>
            </a:r>
            <a:r>
              <a:rPr lang="es-ES" dirty="0"/>
              <a:t>, donde las palabras que los usuarios escriben se descomponen y se transforman en algo que la máquina puede entender. Aquí es donde se extraen las características esenciales y se determinan las intenciones del usuario, o </a:t>
            </a:r>
            <a:r>
              <a:rPr lang="es-ES" dirty="0" err="1"/>
              <a:t>Intents</a:t>
            </a:r>
            <a:r>
              <a:rPr lang="es-ES" dirty="0"/>
              <a:t>. Luego están las </a:t>
            </a:r>
            <a:r>
              <a:rPr lang="es-ES" dirty="0" err="1"/>
              <a:t>Policies</a:t>
            </a:r>
            <a:r>
              <a:rPr lang="es-ES" dirty="0"/>
              <a:t>, que son las que guían la conducta del </a:t>
            </a:r>
            <a:r>
              <a:rPr lang="es-ES" dirty="0" err="1"/>
              <a:t>chatbot</a:t>
            </a:r>
            <a:r>
              <a:rPr lang="es-ES" dirty="0"/>
              <a:t>. Estas políticas dictan cómo responde nuestro </a:t>
            </a:r>
            <a:r>
              <a:rPr lang="es-ES" dirty="0" err="1"/>
              <a:t>chatbot</a:t>
            </a:r>
            <a:r>
              <a:rPr lang="es-ES" dirty="0"/>
              <a:t>: qué acción tomar, qué decir a continuación, basado en la historia de la conversación y lo que ha aprendido de interacciones previas.</a:t>
            </a:r>
          </a:p>
          <a:p>
            <a:pPr algn="just"/>
            <a:endParaRPr lang="es-ES" dirty="0"/>
          </a:p>
          <a:p>
            <a:pPr algn="just"/>
            <a:r>
              <a:rPr lang="es-ES" dirty="0"/>
              <a:t>De ambas partes, tenemos el sistema de </a:t>
            </a:r>
            <a:r>
              <a:rPr lang="es-ES" dirty="0" err="1"/>
              <a:t>Fallback</a:t>
            </a:r>
            <a:r>
              <a:rPr lang="es-ES" dirty="0"/>
              <a:t>, nuestra red de seguridad. Cuando hay dudas o confusión, el </a:t>
            </a:r>
            <a:r>
              <a:rPr lang="es-ES" dirty="0" err="1"/>
              <a:t>FallbackClassifier</a:t>
            </a:r>
            <a:r>
              <a:rPr lang="es-ES" dirty="0"/>
              <a:t> entra en acción para los </a:t>
            </a:r>
            <a:r>
              <a:rPr lang="es-ES" dirty="0" err="1"/>
              <a:t>intents</a:t>
            </a:r>
            <a:r>
              <a:rPr lang="es-ES" dirty="0"/>
              <a:t>, asegurándose de que el </a:t>
            </a:r>
            <a:r>
              <a:rPr lang="es-ES" dirty="0" err="1"/>
              <a:t>chatbot</a:t>
            </a:r>
            <a:r>
              <a:rPr lang="es-ES" dirty="0"/>
              <a:t> pida clarificación antes de proceder, y la acción </a:t>
            </a:r>
            <a:r>
              <a:rPr lang="es-ES" dirty="0" err="1"/>
              <a:t>action_two_stage_fallback</a:t>
            </a:r>
            <a:r>
              <a:rPr lang="es-ES" dirty="0"/>
              <a:t> para las respuestas, ofreciendo una segunda oportunidad de entender que pretende el usuario que haga el sistema.</a:t>
            </a:r>
          </a:p>
          <a:p>
            <a:pPr algn="just"/>
            <a:endParaRPr lang="es-ES" dirty="0"/>
          </a:p>
          <a:p>
            <a:pPr algn="just"/>
            <a:r>
              <a:rPr lang="es-ES" dirty="0"/>
              <a:t>En la diapositiva, observan además configuraciones adicionales que han sido clave para que el </a:t>
            </a:r>
            <a:r>
              <a:rPr lang="es-ES" dirty="0" err="1"/>
              <a:t>chatbot</a:t>
            </a:r>
            <a:r>
              <a:rPr lang="es-ES" dirty="0"/>
              <a:t> funcione de forma que pueda entender al usuario y lo que espera este del sistema.</a:t>
            </a:r>
          </a:p>
        </p:txBody>
      </p:sp>
      <p:sp>
        <p:nvSpPr>
          <p:cNvPr id="4" name="Marcador de número de diapositiva 3"/>
          <p:cNvSpPr>
            <a:spLocks noGrp="1"/>
          </p:cNvSpPr>
          <p:nvPr>
            <p:ph type="sldNum" sz="quarter" idx="5"/>
          </p:nvPr>
        </p:nvSpPr>
        <p:spPr/>
        <p:txBody>
          <a:bodyPr/>
          <a:lstStyle/>
          <a:p>
            <a:fld id="{4B38DD72-28F7-40B4-A583-85DB34E142E6}" type="slidenum">
              <a:rPr lang="es-ES" smtClean="0"/>
              <a:t>4</a:t>
            </a:fld>
            <a:endParaRPr lang="es-ES"/>
          </a:p>
        </p:txBody>
      </p:sp>
    </p:spTree>
    <p:extLst>
      <p:ext uri="{BB962C8B-B14F-4D97-AF65-F5344CB8AC3E}">
        <p14:creationId xmlns:p14="http://schemas.microsoft.com/office/powerpoint/2010/main" val="107747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En esta parte nos centramos en los </a:t>
            </a:r>
            <a:r>
              <a:rPr lang="es-ES" dirty="0" err="1"/>
              <a:t>Intents</a:t>
            </a:r>
            <a:r>
              <a:rPr lang="es-ES" dirty="0"/>
              <a:t> y Responses, esenciales para la interacción del </a:t>
            </a:r>
            <a:r>
              <a:rPr lang="es-ES" dirty="0" err="1"/>
              <a:t>chatbot</a:t>
            </a:r>
            <a:r>
              <a:rPr lang="es-ES" dirty="0"/>
              <a:t>. Los </a:t>
            </a:r>
            <a:r>
              <a:rPr lang="es-ES" dirty="0" err="1"/>
              <a:t>intents</a:t>
            </a:r>
            <a:r>
              <a:rPr lang="es-ES" dirty="0"/>
              <a:t> son las señales que recogemos de los usuarios, las intenciones detrás de sus palabras. En nuestro sistema tenemos varios tipos: Básicos, para funciones como saludos y despedidas; de tipo charla, que permite al </a:t>
            </a:r>
            <a:r>
              <a:rPr lang="es-ES" dirty="0" err="1"/>
              <a:t>chatbot</a:t>
            </a:r>
            <a:r>
              <a:rPr lang="es-ES" dirty="0"/>
              <a:t> realizar conversaciones más naturales y relajadas; y de uso de la API, donde el </a:t>
            </a:r>
            <a:r>
              <a:rPr lang="es-ES" dirty="0" err="1"/>
              <a:t>chatbot</a:t>
            </a:r>
            <a:r>
              <a:rPr lang="es-ES" dirty="0"/>
              <a:t> utiliza datos externos para enriquecer sus respuestas.</a:t>
            </a:r>
          </a:p>
          <a:p>
            <a:pPr algn="just"/>
            <a:endParaRPr lang="es-ES" dirty="0"/>
          </a:p>
          <a:p>
            <a:pPr algn="just"/>
            <a:r>
              <a:rPr lang="es-ES" dirty="0"/>
              <a:t>Para asegurarnos de que el </a:t>
            </a:r>
            <a:r>
              <a:rPr lang="es-ES" dirty="0" err="1"/>
              <a:t>chatbot</a:t>
            </a:r>
            <a:r>
              <a:rPr lang="es-ES" dirty="0"/>
              <a:t> entienda una amplia gama de solicitudes, hemos incluido múltiples ejemplos dentro de cada tipo de </a:t>
            </a:r>
            <a:r>
              <a:rPr lang="es-ES" dirty="0" err="1"/>
              <a:t>intent</a:t>
            </a:r>
            <a:r>
              <a:rPr lang="es-ES" dirty="0"/>
              <a:t>, lo que refina la detección en el pipeline y permite una variedad de respuestas más rica y personalizada. Como pueden ver en la diapositiva, por ejemplo, el </a:t>
            </a:r>
            <a:r>
              <a:rPr lang="es-ES" dirty="0" err="1"/>
              <a:t>intent</a:t>
            </a:r>
            <a:r>
              <a:rPr lang="es-ES" dirty="0"/>
              <a:t> </a:t>
            </a:r>
            <a:r>
              <a:rPr lang="es-ES" dirty="0" err="1"/>
              <a:t>inform_book_genre</a:t>
            </a:r>
            <a:r>
              <a:rPr lang="es-ES" dirty="0"/>
              <a:t> captura diferentes maneras en que los usuarios podrían expresar sus preferencias literarias.</a:t>
            </a:r>
          </a:p>
          <a:p>
            <a:pPr algn="just"/>
            <a:endParaRPr lang="es-ES" dirty="0"/>
          </a:p>
          <a:p>
            <a:pPr algn="just"/>
            <a:r>
              <a:rPr lang="es-ES" dirty="0"/>
              <a:t>De la misma forma, para las respuestas como </a:t>
            </a:r>
            <a:r>
              <a:rPr lang="es-ES" dirty="0" err="1"/>
              <a:t>utter_farewell</a:t>
            </a:r>
            <a:r>
              <a:rPr lang="es-ES" dirty="0"/>
              <a:t>, hemos diseñado múltiples variaciones, permitiendo que nuestro </a:t>
            </a:r>
            <a:r>
              <a:rPr lang="es-ES" dirty="0" err="1"/>
              <a:t>chatbot</a:t>
            </a:r>
            <a:r>
              <a:rPr lang="es-ES" dirty="0"/>
              <a:t> ofrezca despedidas que suenan genuinas y consideradas. Esto no solo hace que el </a:t>
            </a:r>
            <a:r>
              <a:rPr lang="es-ES" dirty="0" err="1"/>
              <a:t>chatbot</a:t>
            </a:r>
            <a:r>
              <a:rPr lang="es-ES" dirty="0"/>
              <a:t> parezca más humano, sino que también fomenta una conexión más fuerte con el usuario.</a:t>
            </a:r>
          </a:p>
        </p:txBody>
      </p:sp>
      <p:sp>
        <p:nvSpPr>
          <p:cNvPr id="4" name="Marcador de número de diapositiva 3"/>
          <p:cNvSpPr>
            <a:spLocks noGrp="1"/>
          </p:cNvSpPr>
          <p:nvPr>
            <p:ph type="sldNum" sz="quarter" idx="5"/>
          </p:nvPr>
        </p:nvSpPr>
        <p:spPr/>
        <p:txBody>
          <a:bodyPr/>
          <a:lstStyle/>
          <a:p>
            <a:fld id="{4B38DD72-28F7-40B4-A583-85DB34E142E6}" type="slidenum">
              <a:rPr lang="es-ES" smtClean="0"/>
              <a:t>5</a:t>
            </a:fld>
            <a:endParaRPr lang="es-ES"/>
          </a:p>
        </p:txBody>
      </p:sp>
    </p:spTree>
    <p:extLst>
      <p:ext uri="{BB962C8B-B14F-4D97-AF65-F5344CB8AC3E}">
        <p14:creationId xmlns:p14="http://schemas.microsoft.com/office/powerpoint/2010/main" val="1419468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Otra pieza clave de nuestra implementación en Rasa son las </a:t>
            </a:r>
            <a:r>
              <a:rPr lang="es-ES" dirty="0" err="1"/>
              <a:t>Stories</a:t>
            </a:r>
            <a:r>
              <a:rPr lang="es-ES" dirty="0"/>
              <a:t> y </a:t>
            </a:r>
            <a:r>
              <a:rPr lang="es-ES" dirty="0" err="1"/>
              <a:t>Actions</a:t>
            </a:r>
            <a:r>
              <a:rPr lang="es-ES" dirty="0"/>
              <a:t>. Estas primeras se han hecho más variadas y detalladas, lo que resulta en un entrenamiento más robusto y una experiencia de usuario más fluida.</a:t>
            </a:r>
          </a:p>
          <a:p>
            <a:pPr algn="just"/>
            <a:endParaRPr lang="es-ES" dirty="0"/>
          </a:p>
          <a:p>
            <a:pPr algn="just"/>
            <a:r>
              <a:rPr lang="es-ES" dirty="0"/>
              <a:t>Las </a:t>
            </a:r>
            <a:r>
              <a:rPr lang="es-ES" dirty="0" err="1"/>
              <a:t>Actions</a:t>
            </a:r>
            <a:r>
              <a:rPr lang="es-ES" dirty="0"/>
              <a:t>, por otro lado, se han implementado como </a:t>
            </a:r>
            <a:r>
              <a:rPr lang="es-ES" dirty="0" err="1"/>
              <a:t>TwoStageFallback</a:t>
            </a:r>
            <a:r>
              <a:rPr lang="es-ES" dirty="0"/>
              <a:t>, que ven en el código de la derecha, para manejar situaciones cuando el </a:t>
            </a:r>
            <a:r>
              <a:rPr lang="es-ES" dirty="0" err="1"/>
              <a:t>chatbot</a:t>
            </a:r>
            <a:r>
              <a:rPr lang="es-ES" dirty="0"/>
              <a:t> no está seguro de la intención del usuario. Esta acción permite al </a:t>
            </a:r>
            <a:r>
              <a:rPr lang="es-ES" dirty="0" err="1"/>
              <a:t>chatbot</a:t>
            </a:r>
            <a:r>
              <a:rPr lang="es-ES" dirty="0"/>
              <a:t> pedir clarificaciones y asegurarse de responder de la manera más adecuada. También hemos creado acciones personalizadas como </a:t>
            </a:r>
            <a:r>
              <a:rPr lang="es-ES" dirty="0" err="1"/>
              <a:t>RecommendBook</a:t>
            </a:r>
            <a:r>
              <a:rPr lang="es-ES" dirty="0"/>
              <a:t> y </a:t>
            </a:r>
            <a:r>
              <a:rPr lang="es-ES" dirty="0" err="1"/>
              <a:t>RetrieveBookDescription</a:t>
            </a:r>
            <a:r>
              <a:rPr lang="es-ES" dirty="0"/>
              <a:t>, que le permiten al </a:t>
            </a:r>
            <a:r>
              <a:rPr lang="es-ES" dirty="0" err="1"/>
              <a:t>chatbot</a:t>
            </a:r>
            <a:r>
              <a:rPr lang="es-ES" dirty="0"/>
              <a:t> no solo recomendar libros basados en los géneros preferidos por los usuarios, sino también proporcionar descripciones detalladas de los libros sugeridos.</a:t>
            </a:r>
          </a:p>
          <a:p>
            <a:pPr algn="just"/>
            <a:endParaRPr lang="es-ES" dirty="0"/>
          </a:p>
          <a:p>
            <a:pPr algn="just"/>
            <a:r>
              <a:rPr lang="es-ES" dirty="0"/>
              <a:t>Con estas herramientas, nuestro </a:t>
            </a:r>
            <a:r>
              <a:rPr lang="es-ES" dirty="0" err="1"/>
              <a:t>chatbot</a:t>
            </a:r>
            <a:r>
              <a:rPr lang="es-ES" dirty="0"/>
              <a:t> puede ofrecer respuestas más precisas y personalizadas, mejorando significativamente la interacción con el usuario y enriqueciendo la experiencia general. Las </a:t>
            </a:r>
            <a:r>
              <a:rPr lang="es-ES" dirty="0" err="1"/>
              <a:t>stories</a:t>
            </a:r>
            <a:r>
              <a:rPr lang="es-ES" dirty="0"/>
              <a:t> y </a:t>
            </a:r>
            <a:r>
              <a:rPr lang="es-ES" dirty="0" err="1"/>
              <a:t>actions</a:t>
            </a:r>
            <a:r>
              <a:rPr lang="es-ES" dirty="0"/>
              <a:t> trabajan juntas para crear un flujo de conversación que es coherente, contextual y altamente personalizado.</a:t>
            </a:r>
          </a:p>
        </p:txBody>
      </p:sp>
      <p:sp>
        <p:nvSpPr>
          <p:cNvPr id="4" name="Marcador de número de diapositiva 3"/>
          <p:cNvSpPr>
            <a:spLocks noGrp="1"/>
          </p:cNvSpPr>
          <p:nvPr>
            <p:ph type="sldNum" sz="quarter" idx="5"/>
          </p:nvPr>
        </p:nvSpPr>
        <p:spPr/>
        <p:txBody>
          <a:bodyPr/>
          <a:lstStyle/>
          <a:p>
            <a:fld id="{4B38DD72-28F7-40B4-A583-85DB34E142E6}" type="slidenum">
              <a:rPr lang="es-ES" smtClean="0"/>
              <a:t>6</a:t>
            </a:fld>
            <a:endParaRPr lang="es-ES"/>
          </a:p>
        </p:txBody>
      </p:sp>
    </p:spTree>
    <p:extLst>
      <p:ext uri="{BB962C8B-B14F-4D97-AF65-F5344CB8AC3E}">
        <p14:creationId xmlns:p14="http://schemas.microsoft.com/office/powerpoint/2010/main" val="123079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Un aspecto diferencial de nuestro </a:t>
            </a:r>
            <a:r>
              <a:rPr lang="es-ES" dirty="0" err="1"/>
              <a:t>chatbot</a:t>
            </a:r>
            <a:r>
              <a:rPr lang="es-ES" dirty="0"/>
              <a:t> es su capacidad de conectar con el vasto universo literario a través de la Google </a:t>
            </a:r>
            <a:r>
              <a:rPr lang="es-ES" dirty="0" err="1"/>
              <a:t>Books</a:t>
            </a:r>
            <a:r>
              <a:rPr lang="es-ES" dirty="0"/>
              <a:t> API. Este vínculo directo con una de las mayores bases de datos de libros del mundo abre posibilidades casi ilimitadas para las recomendaciones que nuestro </a:t>
            </a:r>
            <a:r>
              <a:rPr lang="es-ES" dirty="0" err="1"/>
              <a:t>chatbot</a:t>
            </a:r>
            <a:r>
              <a:rPr lang="es-ES" dirty="0"/>
              <a:t> puede hacer. Con la búsqueda por género y autor, el usuario puede obtener sugerencias que realmente resuenan con sus intereses y gustos personales. Ya sea que estén buscando el último thriller de suspenso o una obra clásica, nuestro </a:t>
            </a:r>
            <a:r>
              <a:rPr lang="es-ES" dirty="0" err="1"/>
              <a:t>chatbot</a:t>
            </a:r>
            <a:r>
              <a:rPr lang="es-ES" dirty="0"/>
              <a:t> puede buscarlo rápidamente y proporcionar opciones relevantes.</a:t>
            </a:r>
          </a:p>
          <a:p>
            <a:pPr algn="just"/>
            <a:endParaRPr lang="es-ES" dirty="0"/>
          </a:p>
          <a:p>
            <a:pPr algn="just"/>
            <a:r>
              <a:rPr lang="es-ES" dirty="0"/>
              <a:t>Más allá de las recomendaciones, también ofrecemos detalles de los libros, como resúmenes, calificaciones y enlaces para más información. Esto no solo facilita la decisión del usuario sino que enriquece su experiencia de búsqueda. Y sabemos que la tecnología a veces puede fallar, por eso hemos implementado protección ante fallos. Si la API no está disponible o la búsqueda no tiene éxito, el </a:t>
            </a:r>
            <a:r>
              <a:rPr lang="es-ES" dirty="0" err="1"/>
              <a:t>chatbot</a:t>
            </a:r>
            <a:r>
              <a:rPr lang="es-ES" dirty="0"/>
              <a:t> sabrá manejar la situación sin afectar negativamente la experiencia del usuario. </a:t>
            </a:r>
          </a:p>
        </p:txBody>
      </p:sp>
      <p:sp>
        <p:nvSpPr>
          <p:cNvPr id="4" name="Marcador de número de diapositiva 3"/>
          <p:cNvSpPr>
            <a:spLocks noGrp="1"/>
          </p:cNvSpPr>
          <p:nvPr>
            <p:ph type="sldNum" sz="quarter" idx="5"/>
          </p:nvPr>
        </p:nvSpPr>
        <p:spPr/>
        <p:txBody>
          <a:bodyPr/>
          <a:lstStyle/>
          <a:p>
            <a:fld id="{4B38DD72-28F7-40B4-A583-85DB34E142E6}" type="slidenum">
              <a:rPr lang="es-ES" smtClean="0"/>
              <a:t>7</a:t>
            </a:fld>
            <a:endParaRPr lang="es-ES"/>
          </a:p>
        </p:txBody>
      </p:sp>
    </p:spTree>
    <p:extLst>
      <p:ext uri="{BB962C8B-B14F-4D97-AF65-F5344CB8AC3E}">
        <p14:creationId xmlns:p14="http://schemas.microsoft.com/office/powerpoint/2010/main" val="523415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Ahora veamos los Resultados de nuestro </a:t>
            </a:r>
            <a:r>
              <a:rPr lang="es-ES" dirty="0" err="1"/>
              <a:t>chatbot</a:t>
            </a:r>
            <a:r>
              <a:rPr lang="es-ES" dirty="0"/>
              <a:t>, Clara Páginas, en acción. La conversación de ejemplo que ven aquí ilustra la interacción natural y fluida que hemos logrado. Cuando el usuario saluda, Clara responde no solo devolviendo el saludo, sino también explicando su propósito como bibliotecaria digital, estableciendo así el tono para una interacción útil y orientada a objetivos.</a:t>
            </a:r>
          </a:p>
          <a:p>
            <a:pPr algn="just"/>
            <a:endParaRPr lang="es-ES" dirty="0"/>
          </a:p>
          <a:p>
            <a:pPr algn="just"/>
            <a:r>
              <a:rPr lang="es-ES" dirty="0"/>
              <a:t>Al ser preguntada '¿Cómo estás?', Clara demuestra su capacidad para manejar la charla casual con una respuesta que refleja un estado de ánimo positivo, invitando a una interacción más amistosa y personal. Este nivel de empatía y entendimiento contextual es exactamente lo que buscamos en una experiencia de </a:t>
            </a:r>
            <a:r>
              <a:rPr lang="es-ES" dirty="0" err="1"/>
              <a:t>chatbot</a:t>
            </a:r>
            <a:r>
              <a:rPr lang="es-ES" dirty="0"/>
              <a:t> enriquecedora.</a:t>
            </a:r>
          </a:p>
          <a:p>
            <a:pPr algn="just"/>
            <a:endParaRPr lang="es-ES" dirty="0"/>
          </a:p>
          <a:p>
            <a:pPr algn="just"/>
            <a:r>
              <a:rPr lang="es-ES" dirty="0"/>
              <a:t>Y cuando el usuario expresa su felicidad, Clara no solo reconoce este sentimiento, sino que lo celebra, reforzando una experiencia positiva. Incluso cuando se le pide un chiste, Clara responde con un juego de palabras relacionado con libros, mostrando así su personalidad programada y su capacidad para entretener.</a:t>
            </a:r>
          </a:p>
        </p:txBody>
      </p:sp>
      <p:sp>
        <p:nvSpPr>
          <p:cNvPr id="4" name="Marcador de número de diapositiva 3"/>
          <p:cNvSpPr>
            <a:spLocks noGrp="1"/>
          </p:cNvSpPr>
          <p:nvPr>
            <p:ph type="sldNum" sz="quarter" idx="5"/>
          </p:nvPr>
        </p:nvSpPr>
        <p:spPr/>
        <p:txBody>
          <a:bodyPr/>
          <a:lstStyle/>
          <a:p>
            <a:fld id="{4B38DD72-28F7-40B4-A583-85DB34E142E6}" type="slidenum">
              <a:rPr lang="es-ES" smtClean="0"/>
              <a:t>8</a:t>
            </a:fld>
            <a:endParaRPr lang="es-ES"/>
          </a:p>
        </p:txBody>
      </p:sp>
    </p:spTree>
    <p:extLst>
      <p:ext uri="{BB962C8B-B14F-4D97-AF65-F5344CB8AC3E}">
        <p14:creationId xmlns:p14="http://schemas.microsoft.com/office/powerpoint/2010/main" val="2247525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s-ES" dirty="0"/>
              <a:t>Aquí, Clara no solo entabla en una charla inicial amena, sino que también responde a preguntas específicas sobre recomendaciones de libros, demostrando una integración con la API de Google </a:t>
            </a:r>
            <a:r>
              <a:rPr lang="es-ES" dirty="0" err="1"/>
              <a:t>Books</a:t>
            </a:r>
            <a:r>
              <a:rPr lang="es-ES" dirty="0"/>
              <a:t>. Cuando se le pide una recomendación de libro de fantasía, Clara no se limita a dar un título; ofrece una sinopsis detallada, capturando la esencia de la obra de George R.R. Martin. Esto muestra la habilidad de Clara para proporcionar valor añadido, no solo nombrando libros sino sumergiendo al usuario en el mundo y el tono del libro sugerido.</a:t>
            </a:r>
          </a:p>
        </p:txBody>
      </p:sp>
      <p:sp>
        <p:nvSpPr>
          <p:cNvPr id="4" name="Marcador de número de diapositiva 3"/>
          <p:cNvSpPr>
            <a:spLocks noGrp="1"/>
          </p:cNvSpPr>
          <p:nvPr>
            <p:ph type="sldNum" sz="quarter" idx="5"/>
          </p:nvPr>
        </p:nvSpPr>
        <p:spPr/>
        <p:txBody>
          <a:bodyPr/>
          <a:lstStyle/>
          <a:p>
            <a:fld id="{4B38DD72-28F7-40B4-A583-85DB34E142E6}" type="slidenum">
              <a:rPr lang="es-ES" smtClean="0"/>
              <a:t>9</a:t>
            </a:fld>
            <a:endParaRPr lang="es-ES"/>
          </a:p>
        </p:txBody>
      </p:sp>
    </p:spTree>
    <p:extLst>
      <p:ext uri="{BB962C8B-B14F-4D97-AF65-F5344CB8AC3E}">
        <p14:creationId xmlns:p14="http://schemas.microsoft.com/office/powerpoint/2010/main" val="3912329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8D71E-FFAD-9120-D1DB-8229C055369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4A70A98-B815-F138-12A6-37A9960810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193438C-FF3B-C8FB-1757-0481DFEEC953}"/>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5" name="Marcador de pie de página 4">
            <a:extLst>
              <a:ext uri="{FF2B5EF4-FFF2-40B4-BE49-F238E27FC236}">
                <a16:creationId xmlns:a16="http://schemas.microsoft.com/office/drawing/2014/main" id="{8BB51804-70FB-1D67-AB85-29A6736B2E9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ED32EFE7-F1D7-D9DB-08BC-62C922727D12}"/>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778272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584F28-8088-7B13-1113-079659412201}"/>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4ACF75C-B64D-73E5-12F3-3F5E8B18F34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5A23AB1-4A11-D4A0-C89E-EC6189AAE488}"/>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5" name="Marcador de pie de página 4">
            <a:extLst>
              <a:ext uri="{FF2B5EF4-FFF2-40B4-BE49-F238E27FC236}">
                <a16:creationId xmlns:a16="http://schemas.microsoft.com/office/drawing/2014/main" id="{38358D1C-8CB1-C1A0-BAFB-9C254FFC076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E8EA04E-D6EE-CBFA-E00F-E32927B4A545}"/>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3677842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3B5AE78-55E3-1AA6-EC64-AD62DFAEAF0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82AB483-9C7E-3CE7-5A0F-5EB4193A146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2044241-EBC2-6972-92FC-35E6ED15F5A9}"/>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5" name="Marcador de pie de página 4">
            <a:extLst>
              <a:ext uri="{FF2B5EF4-FFF2-40B4-BE49-F238E27FC236}">
                <a16:creationId xmlns:a16="http://schemas.microsoft.com/office/drawing/2014/main" id="{65BB38F2-8902-9366-9ACA-7CC330851B8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F015E49-DC42-F391-40CE-F02C391FEC65}"/>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91692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58145F-DE85-0165-0453-CA412A690C8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CCC55A1-E888-E3D7-0BE4-FF2505ABC007}"/>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3E40E39-B0F0-0CC5-CD87-FA2063AF4E23}"/>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5" name="Marcador de pie de página 4">
            <a:extLst>
              <a:ext uri="{FF2B5EF4-FFF2-40B4-BE49-F238E27FC236}">
                <a16:creationId xmlns:a16="http://schemas.microsoft.com/office/drawing/2014/main" id="{AEF75910-6B81-7029-3D8F-F5E0A9301B4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7D52A57-7595-48BE-0E0B-B97255916EF3}"/>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164410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70A790-7184-5374-FD5C-204C08A99BC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544052BD-9443-ACE6-B75F-FB21E7605C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98A74F8-7ABF-E4AE-43AD-0EF4E5A73863}"/>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5" name="Marcador de pie de página 4">
            <a:extLst>
              <a:ext uri="{FF2B5EF4-FFF2-40B4-BE49-F238E27FC236}">
                <a16:creationId xmlns:a16="http://schemas.microsoft.com/office/drawing/2014/main" id="{5902087E-FB7C-51EE-0CCC-106D9F719F7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E93FDD6-845E-E4A3-8AB5-E6F33A962985}"/>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1186024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C3040-EA80-351C-0D8B-117D5144093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ABBD573B-2976-A281-BA53-381C08C39B7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CA4E3AA2-2A4A-E25F-5CD8-1181E011D95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55A26F9-E509-B15E-6622-61DB6B8C772D}"/>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6" name="Marcador de pie de página 5">
            <a:extLst>
              <a:ext uri="{FF2B5EF4-FFF2-40B4-BE49-F238E27FC236}">
                <a16:creationId xmlns:a16="http://schemas.microsoft.com/office/drawing/2014/main" id="{734A5329-9F39-B550-53FA-1D6D919D70B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1B33221-031B-92DF-BCB8-1EF38576278F}"/>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211003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98D3D-3E7B-D39C-88C5-C907BB82E97B}"/>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FA37448-76CE-E70F-FC12-F032BD127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970E57C-0928-24A6-5600-700472A46FA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A948664-2D29-DCB4-178D-6544F7F40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8470059C-87DD-E874-0F89-59FEDD676C7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FB338FB7-C3ED-85F4-EB14-FD8978A346C1}"/>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8" name="Marcador de pie de página 7">
            <a:extLst>
              <a:ext uri="{FF2B5EF4-FFF2-40B4-BE49-F238E27FC236}">
                <a16:creationId xmlns:a16="http://schemas.microsoft.com/office/drawing/2014/main" id="{66223A45-9FAB-C26F-2BFB-DE2595DB12E9}"/>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F15E98F9-22DA-91F3-A75C-6BCA63624AAE}"/>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1923416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0A344-27B8-B5E7-3FB1-D55D03715666}"/>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79B0616-FAB0-9E0D-E3EC-0CB921963DD7}"/>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4" name="Marcador de pie de página 3">
            <a:extLst>
              <a:ext uri="{FF2B5EF4-FFF2-40B4-BE49-F238E27FC236}">
                <a16:creationId xmlns:a16="http://schemas.microsoft.com/office/drawing/2014/main" id="{9B959DF5-DFE9-12F7-085C-7647654B1A13}"/>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95B4A01-4DE6-13E7-BF11-6E758A7FC512}"/>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4172012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504C958-3B3C-F753-1326-399D01CF136A}"/>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3" name="Marcador de pie de página 2">
            <a:extLst>
              <a:ext uri="{FF2B5EF4-FFF2-40B4-BE49-F238E27FC236}">
                <a16:creationId xmlns:a16="http://schemas.microsoft.com/office/drawing/2014/main" id="{26E6F115-6A06-6039-0294-20E9393C090E}"/>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63502C69-B42B-FEBF-1548-1A8353C72811}"/>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3757921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408F5B-2F48-4943-CE93-8AD1EFABB80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CBB244C-DF0E-03EC-2597-1692FFF57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22A4C97F-339E-CDDD-20B1-DBA54BCAFA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09B74C0-5264-B3CD-374B-B9652A616A87}"/>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6" name="Marcador de pie de página 5">
            <a:extLst>
              <a:ext uri="{FF2B5EF4-FFF2-40B4-BE49-F238E27FC236}">
                <a16:creationId xmlns:a16="http://schemas.microsoft.com/office/drawing/2014/main" id="{C3D0AC68-E5B1-D2AF-47CB-29B1C79D70D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3607131-1C8A-1261-3DD0-84C86A309278}"/>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62553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ECF287-6466-3628-4F53-284D30E9CFE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033B925E-7C38-74A1-DAC3-DCB7CC13B4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55641D9-F242-FC21-BE9E-BFB26A08B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3D797B7-A4F4-4F36-6AE9-8CFBDED9C04B}"/>
              </a:ext>
            </a:extLst>
          </p:cNvPr>
          <p:cNvSpPr>
            <a:spLocks noGrp="1"/>
          </p:cNvSpPr>
          <p:nvPr>
            <p:ph type="dt" sz="half" idx="10"/>
          </p:nvPr>
        </p:nvSpPr>
        <p:spPr/>
        <p:txBody>
          <a:bodyPr/>
          <a:lstStyle/>
          <a:p>
            <a:fld id="{4F608C86-EBE1-4D4C-A51F-360C5F7F4795}" type="datetimeFigureOut">
              <a:rPr lang="es-ES" smtClean="0"/>
              <a:t>29/01/2024</a:t>
            </a:fld>
            <a:endParaRPr lang="es-ES"/>
          </a:p>
        </p:txBody>
      </p:sp>
      <p:sp>
        <p:nvSpPr>
          <p:cNvPr id="6" name="Marcador de pie de página 5">
            <a:extLst>
              <a:ext uri="{FF2B5EF4-FFF2-40B4-BE49-F238E27FC236}">
                <a16:creationId xmlns:a16="http://schemas.microsoft.com/office/drawing/2014/main" id="{FF0F164C-6FBE-647D-7F4D-2F21246A6CC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49C9335-2024-4242-78D3-D02AFD147AA7}"/>
              </a:ext>
            </a:extLst>
          </p:cNvPr>
          <p:cNvSpPr>
            <a:spLocks noGrp="1"/>
          </p:cNvSpPr>
          <p:nvPr>
            <p:ph type="sldNum" sz="quarter" idx="12"/>
          </p:nvPr>
        </p:nvSpPr>
        <p:spPr/>
        <p:txBody>
          <a:bodyPr/>
          <a:lstStyle/>
          <a:p>
            <a:fld id="{382437C0-AA4A-4B5A-B58E-3E2E67272450}" type="slidenum">
              <a:rPr lang="es-ES" smtClean="0"/>
              <a:t>‹Nº›</a:t>
            </a:fld>
            <a:endParaRPr lang="es-ES"/>
          </a:p>
        </p:txBody>
      </p:sp>
    </p:spTree>
    <p:extLst>
      <p:ext uri="{BB962C8B-B14F-4D97-AF65-F5344CB8AC3E}">
        <p14:creationId xmlns:p14="http://schemas.microsoft.com/office/powerpoint/2010/main" val="4000015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CA1847C-BFB5-F22B-3F8C-FD2F08A016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05741C3-D816-714C-1BF2-C8F23BC545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48360F67-89DD-EFE3-F4E3-F2037C2AA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608C86-EBE1-4D4C-A51F-360C5F7F4795}" type="datetimeFigureOut">
              <a:rPr lang="es-ES" smtClean="0"/>
              <a:t>29/01/2024</a:t>
            </a:fld>
            <a:endParaRPr lang="es-ES"/>
          </a:p>
        </p:txBody>
      </p:sp>
      <p:sp>
        <p:nvSpPr>
          <p:cNvPr id="5" name="Marcador de pie de página 4">
            <a:extLst>
              <a:ext uri="{FF2B5EF4-FFF2-40B4-BE49-F238E27FC236}">
                <a16:creationId xmlns:a16="http://schemas.microsoft.com/office/drawing/2014/main" id="{94CE1CF1-2E1C-DABC-D99A-3ED9833DCB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4BB705EE-DB1F-3DFD-E1CF-E24424F1A0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2437C0-AA4A-4B5A-B58E-3E2E67272450}" type="slidenum">
              <a:rPr lang="es-ES" smtClean="0"/>
              <a:t>‹Nº›</a:t>
            </a:fld>
            <a:endParaRPr lang="es-ES"/>
          </a:p>
        </p:txBody>
      </p:sp>
    </p:spTree>
    <p:extLst>
      <p:ext uri="{BB962C8B-B14F-4D97-AF65-F5344CB8AC3E}">
        <p14:creationId xmlns:p14="http://schemas.microsoft.com/office/powerpoint/2010/main" val="3396149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Números y letras flotando sobre un libro">
            <a:extLst>
              <a:ext uri="{FF2B5EF4-FFF2-40B4-BE49-F238E27FC236}">
                <a16:creationId xmlns:a16="http://schemas.microsoft.com/office/drawing/2014/main" id="{406B01A8-7781-A7FF-91ED-BADD31797BD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20000"/>
          </a:blip>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A7AA6E-79B2-8F64-5572-2CC1A3210DD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ES" sz="5200" dirty="0" err="1">
                <a:solidFill>
                  <a:srgbClr val="FFFFFF"/>
                </a:solidFill>
                <a:effectLst>
                  <a:outerShdw blurRad="38100" dist="38100" dir="2700000" algn="tl">
                    <a:srgbClr val="000000">
                      <a:alpha val="43137"/>
                    </a:srgbClr>
                  </a:outerShdw>
                </a:effectLst>
              </a:rPr>
              <a:t>Chatbot</a:t>
            </a:r>
            <a:r>
              <a:rPr lang="es-ES" sz="5200" dirty="0">
                <a:solidFill>
                  <a:srgbClr val="FFFFFF"/>
                </a:solidFill>
                <a:effectLst>
                  <a:outerShdw blurRad="38100" dist="38100" dir="2700000" algn="tl">
                    <a:srgbClr val="000000">
                      <a:alpha val="43137"/>
                    </a:srgbClr>
                  </a:outerShdw>
                </a:effectLst>
              </a:rPr>
              <a:t> avanzado para recomendaciones de libros</a:t>
            </a:r>
          </a:p>
        </p:txBody>
      </p:sp>
      <p:sp>
        <p:nvSpPr>
          <p:cNvPr id="3" name="Subtítulo 2">
            <a:extLst>
              <a:ext uri="{FF2B5EF4-FFF2-40B4-BE49-F238E27FC236}">
                <a16:creationId xmlns:a16="http://schemas.microsoft.com/office/drawing/2014/main" id="{1596D716-AC37-3F81-7AC0-5AF7CC9E3B0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s-ES">
                <a:solidFill>
                  <a:srgbClr val="FFFFFF"/>
                </a:solidFill>
              </a:rPr>
              <a:t>Iñaki Diez Lambies</a:t>
            </a:r>
          </a:p>
        </p:txBody>
      </p:sp>
    </p:spTree>
    <p:extLst>
      <p:ext uri="{BB962C8B-B14F-4D97-AF65-F5344CB8AC3E}">
        <p14:creationId xmlns:p14="http://schemas.microsoft.com/office/powerpoint/2010/main" val="19039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FC81D40-E5B6-45B0-1388-EA36057CB68D}"/>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a:solidFill>
                  <a:schemeClr val="tx1"/>
                </a:solidFill>
                <a:latin typeface="+mj-lt"/>
                <a:ea typeface="+mj-ea"/>
                <a:cs typeface="+mj-cs"/>
              </a:rPr>
              <a:t>Resultados</a:t>
            </a:r>
          </a:p>
        </p:txBody>
      </p:sp>
      <p:pic>
        <p:nvPicPr>
          <p:cNvPr id="3" name="Imagen 2" descr="Texto&#10;&#10;Descripción generada automáticamente">
            <a:extLst>
              <a:ext uri="{FF2B5EF4-FFF2-40B4-BE49-F238E27FC236}">
                <a16:creationId xmlns:a16="http://schemas.microsoft.com/office/drawing/2014/main" id="{BACACCFC-A825-C69A-356F-F5A0DC0A203C}"/>
              </a:ext>
            </a:extLst>
          </p:cNvPr>
          <p:cNvPicPr>
            <a:picLocks noChangeAspect="1"/>
          </p:cNvPicPr>
          <p:nvPr/>
        </p:nvPicPr>
        <p:blipFill>
          <a:blip r:embed="rId3"/>
          <a:stretch>
            <a:fillRect/>
          </a:stretch>
        </p:blipFill>
        <p:spPr>
          <a:xfrm>
            <a:off x="761801" y="2967816"/>
            <a:ext cx="10668003" cy="2659403"/>
          </a:xfrm>
          <a:prstGeom prst="rect">
            <a:avLst/>
          </a:prstGeom>
          <a:effectLst/>
        </p:spPr>
      </p:pic>
    </p:spTree>
    <p:extLst>
      <p:ext uri="{BB962C8B-B14F-4D97-AF65-F5344CB8AC3E}">
        <p14:creationId xmlns:p14="http://schemas.microsoft.com/office/powerpoint/2010/main" val="424828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63CAA7-548C-6051-3F18-D9264448944F}"/>
              </a:ext>
            </a:extLst>
          </p:cNvPr>
          <p:cNvSpPr>
            <a:spLocks noGrp="1"/>
          </p:cNvSpPr>
          <p:nvPr>
            <p:ph type="title"/>
          </p:nvPr>
        </p:nvSpPr>
        <p:spPr>
          <a:xfrm>
            <a:off x="761800" y="762001"/>
            <a:ext cx="5334197" cy="1708242"/>
          </a:xfrm>
        </p:spPr>
        <p:txBody>
          <a:bodyPr anchor="ctr">
            <a:normAutofit/>
          </a:bodyPr>
          <a:lstStyle/>
          <a:p>
            <a:r>
              <a:rPr lang="es-ES" sz="4000"/>
              <a:t>Mejoras potenciales</a:t>
            </a:r>
          </a:p>
        </p:txBody>
      </p:sp>
      <p:sp>
        <p:nvSpPr>
          <p:cNvPr id="3" name="Marcador de contenido 2">
            <a:extLst>
              <a:ext uri="{FF2B5EF4-FFF2-40B4-BE49-F238E27FC236}">
                <a16:creationId xmlns:a16="http://schemas.microsoft.com/office/drawing/2014/main" id="{D4522BD4-3CBE-38C8-D644-AF4374836A11}"/>
              </a:ext>
            </a:extLst>
          </p:cNvPr>
          <p:cNvSpPr>
            <a:spLocks noGrp="1"/>
          </p:cNvSpPr>
          <p:nvPr>
            <p:ph idx="1"/>
          </p:nvPr>
        </p:nvSpPr>
        <p:spPr>
          <a:xfrm>
            <a:off x="761800" y="2470244"/>
            <a:ext cx="5334197" cy="3769835"/>
          </a:xfrm>
        </p:spPr>
        <p:txBody>
          <a:bodyPr anchor="ctr">
            <a:normAutofit/>
          </a:bodyPr>
          <a:lstStyle/>
          <a:p>
            <a:r>
              <a:rPr lang="es-ES" sz="2000"/>
              <a:t>Manejo de consultas complejas</a:t>
            </a:r>
          </a:p>
          <a:p>
            <a:pPr lvl="1"/>
            <a:r>
              <a:rPr lang="es-ES" sz="2000"/>
              <a:t>Tener en cuenta toda la información de la sesión</a:t>
            </a:r>
          </a:p>
          <a:p>
            <a:r>
              <a:rPr lang="es-ES" sz="2000"/>
              <a:t>Integración plataformas de lectura</a:t>
            </a:r>
          </a:p>
          <a:p>
            <a:r>
              <a:rPr lang="es-ES" sz="2000"/>
              <a:t>Interacciones sentimentales mejoradas</a:t>
            </a:r>
          </a:p>
          <a:p>
            <a:pPr lvl="1"/>
            <a:r>
              <a:rPr lang="es-ES" sz="2000"/>
              <a:t>Alternativas ante respuestas negativas</a:t>
            </a:r>
          </a:p>
          <a:p>
            <a:r>
              <a:rPr lang="es-ES" sz="2000"/>
              <a:t>Perfiles de usuario</a:t>
            </a:r>
          </a:p>
          <a:p>
            <a:r>
              <a:rPr lang="es-ES" sz="2000"/>
              <a:t>Aprendizaje continuo</a:t>
            </a:r>
          </a:p>
          <a:p>
            <a:r>
              <a:rPr lang="es-ES" sz="2000"/>
              <a:t>Soporte multilingüe</a:t>
            </a:r>
          </a:p>
          <a:p>
            <a:endParaRPr lang="es-ES" sz="2000"/>
          </a:p>
        </p:txBody>
      </p:sp>
      <p:pic>
        <p:nvPicPr>
          <p:cNvPr id="5" name="Picture 4" descr="Lupa resalta un rendimiento económico decreciente">
            <a:extLst>
              <a:ext uri="{FF2B5EF4-FFF2-40B4-BE49-F238E27FC236}">
                <a16:creationId xmlns:a16="http://schemas.microsoft.com/office/drawing/2014/main" id="{9033CE78-A4A1-56E9-0536-94FC10B6A925}"/>
              </a:ext>
            </a:extLst>
          </p:cNvPr>
          <p:cNvPicPr>
            <a:picLocks noChangeAspect="1"/>
          </p:cNvPicPr>
          <p:nvPr/>
        </p:nvPicPr>
        <p:blipFill rotWithShape="1">
          <a:blip r:embed="rId3"/>
          <a:srcRect l="8800" r="39364"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221872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CB5BD-DE9C-FAD2-14B3-C93FD224825B}"/>
              </a:ext>
            </a:extLst>
          </p:cNvPr>
          <p:cNvSpPr>
            <a:spLocks noGrp="1"/>
          </p:cNvSpPr>
          <p:nvPr>
            <p:ph type="title"/>
          </p:nvPr>
        </p:nvSpPr>
        <p:spPr/>
        <p:txBody>
          <a:bodyPr/>
          <a:lstStyle/>
          <a:p>
            <a:r>
              <a:rPr lang="es-ES" dirty="0"/>
              <a:t>Conclusiones</a:t>
            </a:r>
          </a:p>
        </p:txBody>
      </p:sp>
      <p:graphicFrame>
        <p:nvGraphicFramePr>
          <p:cNvPr id="9" name="Marcador de contenido 2">
            <a:extLst>
              <a:ext uri="{FF2B5EF4-FFF2-40B4-BE49-F238E27FC236}">
                <a16:creationId xmlns:a16="http://schemas.microsoft.com/office/drawing/2014/main" id="{163D3839-67C9-9355-89FD-767E001FA8D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519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Números y letras flotando sobre un libro">
            <a:extLst>
              <a:ext uri="{FF2B5EF4-FFF2-40B4-BE49-F238E27FC236}">
                <a16:creationId xmlns:a16="http://schemas.microsoft.com/office/drawing/2014/main" id="{74B2D9B5-BFF2-2C13-F632-F7C0D122067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FFD574E-3E5C-E873-5DAB-BA747B3B3C3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ES" sz="5200" dirty="0">
                <a:solidFill>
                  <a:srgbClr val="FFFFFF"/>
                </a:solidFill>
              </a:rPr>
              <a:t>Gracias</a:t>
            </a:r>
          </a:p>
        </p:txBody>
      </p:sp>
      <p:sp>
        <p:nvSpPr>
          <p:cNvPr id="3" name="Subtítulo 2">
            <a:extLst>
              <a:ext uri="{FF2B5EF4-FFF2-40B4-BE49-F238E27FC236}">
                <a16:creationId xmlns:a16="http://schemas.microsoft.com/office/drawing/2014/main" id="{EC3DA64F-265B-DD7D-3276-0BFE17E630E5}"/>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s-ES">
                <a:solidFill>
                  <a:srgbClr val="FFFFFF"/>
                </a:solidFill>
              </a:rPr>
              <a:t>¿Alguna pregunta?</a:t>
            </a:r>
          </a:p>
        </p:txBody>
      </p:sp>
    </p:spTree>
    <p:extLst>
      <p:ext uri="{BB962C8B-B14F-4D97-AF65-F5344CB8AC3E}">
        <p14:creationId xmlns:p14="http://schemas.microsoft.com/office/powerpoint/2010/main" val="33988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4F4B588-4897-F572-E41B-EB86F25345FC}"/>
              </a:ext>
            </a:extLst>
          </p:cNvPr>
          <p:cNvSpPr>
            <a:spLocks noGrp="1"/>
          </p:cNvSpPr>
          <p:nvPr>
            <p:ph type="title"/>
          </p:nvPr>
        </p:nvSpPr>
        <p:spPr>
          <a:xfrm>
            <a:off x="761803" y="350196"/>
            <a:ext cx="4646904" cy="1624520"/>
          </a:xfrm>
        </p:spPr>
        <p:txBody>
          <a:bodyPr anchor="ctr">
            <a:normAutofit/>
          </a:bodyPr>
          <a:lstStyle/>
          <a:p>
            <a:r>
              <a:rPr lang="es-ES" sz="4000"/>
              <a:t>Índice de contenidos</a:t>
            </a:r>
          </a:p>
        </p:txBody>
      </p:sp>
      <p:sp>
        <p:nvSpPr>
          <p:cNvPr id="3" name="Marcador de contenido 2">
            <a:extLst>
              <a:ext uri="{FF2B5EF4-FFF2-40B4-BE49-F238E27FC236}">
                <a16:creationId xmlns:a16="http://schemas.microsoft.com/office/drawing/2014/main" id="{F47A5F78-1990-A79D-B644-2F33D11F2359}"/>
              </a:ext>
            </a:extLst>
          </p:cNvPr>
          <p:cNvSpPr>
            <a:spLocks noGrp="1"/>
          </p:cNvSpPr>
          <p:nvPr>
            <p:ph idx="1"/>
          </p:nvPr>
        </p:nvSpPr>
        <p:spPr>
          <a:xfrm>
            <a:off x="761802" y="2743200"/>
            <a:ext cx="4646905" cy="3613149"/>
          </a:xfrm>
        </p:spPr>
        <p:txBody>
          <a:bodyPr anchor="ctr">
            <a:normAutofit/>
          </a:bodyPr>
          <a:lstStyle/>
          <a:p>
            <a:r>
              <a:rPr lang="es-ES" sz="2000"/>
              <a:t>Objetivos</a:t>
            </a:r>
          </a:p>
          <a:p>
            <a:r>
              <a:rPr lang="es-ES" sz="2000"/>
              <a:t>Implementación en Rasa</a:t>
            </a:r>
          </a:p>
          <a:p>
            <a:r>
              <a:rPr lang="es-ES" sz="2000"/>
              <a:t>Integración de la API de libros</a:t>
            </a:r>
          </a:p>
          <a:p>
            <a:r>
              <a:rPr lang="es-ES" sz="2000"/>
              <a:t>Resultados </a:t>
            </a:r>
          </a:p>
          <a:p>
            <a:r>
              <a:rPr lang="es-ES" sz="2000"/>
              <a:t>Mejoras potenciales</a:t>
            </a:r>
          </a:p>
          <a:p>
            <a:r>
              <a:rPr lang="es-ES" sz="2000"/>
              <a:t>Conclusiones</a:t>
            </a:r>
          </a:p>
        </p:txBody>
      </p:sp>
      <p:pic>
        <p:nvPicPr>
          <p:cNvPr id="5" name="Picture 4" descr="Bombilla en fondo amarillo con rayos de luz y cable pintados">
            <a:extLst>
              <a:ext uri="{FF2B5EF4-FFF2-40B4-BE49-F238E27FC236}">
                <a16:creationId xmlns:a16="http://schemas.microsoft.com/office/drawing/2014/main" id="{269A5445-7EF8-10D9-3C4C-3B56CC3DBE9C}"/>
              </a:ext>
            </a:extLst>
          </p:cNvPr>
          <p:cNvPicPr>
            <a:picLocks noChangeAspect="1"/>
          </p:cNvPicPr>
          <p:nvPr/>
        </p:nvPicPr>
        <p:blipFill rotWithShape="1">
          <a:blip r:embed="rId3"/>
          <a:srcRect l="44765" r="507"/>
          <a:stretch/>
        </p:blipFill>
        <p:spPr>
          <a:xfrm>
            <a:off x="6096000" y="1"/>
            <a:ext cx="6102825" cy="6858000"/>
          </a:xfrm>
          <a:prstGeom prst="rect">
            <a:avLst/>
          </a:prstGeom>
        </p:spPr>
      </p:pic>
    </p:spTree>
    <p:extLst>
      <p:ext uri="{BB962C8B-B14F-4D97-AF65-F5344CB8AC3E}">
        <p14:creationId xmlns:p14="http://schemas.microsoft.com/office/powerpoint/2010/main" val="1226171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61C86-9E67-B890-1059-7F05136CB274}"/>
              </a:ext>
            </a:extLst>
          </p:cNvPr>
          <p:cNvSpPr>
            <a:spLocks noGrp="1"/>
          </p:cNvSpPr>
          <p:nvPr>
            <p:ph type="title"/>
          </p:nvPr>
        </p:nvSpPr>
        <p:spPr>
          <a:xfrm>
            <a:off x="6823878" y="741391"/>
            <a:ext cx="4491821" cy="1616203"/>
          </a:xfrm>
        </p:spPr>
        <p:txBody>
          <a:bodyPr anchor="b">
            <a:normAutofit/>
          </a:bodyPr>
          <a:lstStyle/>
          <a:p>
            <a:r>
              <a:rPr lang="es-ES" sz="3200"/>
              <a:t>Objetivos</a:t>
            </a:r>
          </a:p>
        </p:txBody>
      </p:sp>
      <p:pic>
        <p:nvPicPr>
          <p:cNvPr id="5" name="Picture 4" descr="Una persona que busca un papel en una mesa llena de papel y notas adhesivas">
            <a:extLst>
              <a:ext uri="{FF2B5EF4-FFF2-40B4-BE49-F238E27FC236}">
                <a16:creationId xmlns:a16="http://schemas.microsoft.com/office/drawing/2014/main" id="{C2B885EC-F8B3-B5CF-A91F-23B2BD363D02}"/>
              </a:ext>
            </a:extLst>
          </p:cNvPr>
          <p:cNvPicPr>
            <a:picLocks noChangeAspect="1"/>
          </p:cNvPicPr>
          <p:nvPr/>
        </p:nvPicPr>
        <p:blipFill rotWithShape="1">
          <a:blip r:embed="rId3"/>
          <a:srcRect l="19837" r="20829"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Marcador de contenido 2">
            <a:extLst>
              <a:ext uri="{FF2B5EF4-FFF2-40B4-BE49-F238E27FC236}">
                <a16:creationId xmlns:a16="http://schemas.microsoft.com/office/drawing/2014/main" id="{5DF1DC92-D23A-A327-2FD3-4B67E1A3E317}"/>
              </a:ext>
            </a:extLst>
          </p:cNvPr>
          <p:cNvSpPr>
            <a:spLocks noGrp="1"/>
          </p:cNvSpPr>
          <p:nvPr>
            <p:ph idx="1"/>
          </p:nvPr>
        </p:nvSpPr>
        <p:spPr>
          <a:xfrm>
            <a:off x="6823878" y="2533476"/>
            <a:ext cx="4491820" cy="3447832"/>
          </a:xfrm>
        </p:spPr>
        <p:txBody>
          <a:bodyPr anchor="t">
            <a:normAutofit/>
          </a:bodyPr>
          <a:lstStyle/>
          <a:p>
            <a:r>
              <a:rPr lang="es-ES" sz="2000"/>
              <a:t>Explorar capacidades avanzadas de Rasa</a:t>
            </a:r>
          </a:p>
          <a:p>
            <a:r>
              <a:rPr lang="es-ES" sz="2000"/>
              <a:t>Mejorar la interacción usuario-chatbot</a:t>
            </a:r>
          </a:p>
          <a:p>
            <a:r>
              <a:rPr lang="es-ES" sz="2000"/>
              <a:t>Integrar una API de libros para recomendaciones detalladas</a:t>
            </a:r>
          </a:p>
        </p:txBody>
      </p:sp>
    </p:spTree>
    <p:extLst>
      <p:ext uri="{BB962C8B-B14F-4D97-AF65-F5344CB8AC3E}">
        <p14:creationId xmlns:p14="http://schemas.microsoft.com/office/powerpoint/2010/main" val="2970428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DAFEA5-E56B-9FE7-56A7-E494BF41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266700" dist="114300" dir="5460000" sx="93000" sy="93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81A5B2-09C5-7DBD-CFF8-95BDFC567D00}"/>
              </a:ext>
            </a:extLst>
          </p:cNvPr>
          <p:cNvSpPr>
            <a:spLocks noGrp="1"/>
          </p:cNvSpPr>
          <p:nvPr>
            <p:ph type="title"/>
          </p:nvPr>
        </p:nvSpPr>
        <p:spPr>
          <a:xfrm>
            <a:off x="761801" y="307447"/>
            <a:ext cx="10153849" cy="1109932"/>
          </a:xfrm>
        </p:spPr>
        <p:txBody>
          <a:bodyPr>
            <a:normAutofit/>
          </a:bodyPr>
          <a:lstStyle/>
          <a:p>
            <a:r>
              <a:rPr lang="es-ES" sz="4000"/>
              <a:t>Implementación en Rasa</a:t>
            </a:r>
          </a:p>
        </p:txBody>
      </p:sp>
      <p:pic>
        <p:nvPicPr>
          <p:cNvPr id="5" name="Imagen 4" descr="Pantalla de computadora con letras&#10;&#10;Descripción generada automáticamente con confianza media">
            <a:extLst>
              <a:ext uri="{FF2B5EF4-FFF2-40B4-BE49-F238E27FC236}">
                <a16:creationId xmlns:a16="http://schemas.microsoft.com/office/drawing/2014/main" id="{EB3A03C0-AA4D-5A6C-9697-C81121B92EB6}"/>
              </a:ext>
            </a:extLst>
          </p:cNvPr>
          <p:cNvPicPr>
            <a:picLocks noChangeAspect="1"/>
          </p:cNvPicPr>
          <p:nvPr/>
        </p:nvPicPr>
        <p:blipFill>
          <a:blip r:embed="rId3"/>
          <a:stretch>
            <a:fillRect/>
          </a:stretch>
        </p:blipFill>
        <p:spPr>
          <a:xfrm>
            <a:off x="714556" y="2644290"/>
            <a:ext cx="3054438" cy="3321241"/>
          </a:xfrm>
          <a:prstGeom prst="rect">
            <a:avLst/>
          </a:prstGeom>
        </p:spPr>
      </p:pic>
      <p:pic>
        <p:nvPicPr>
          <p:cNvPr id="4" name="Imagen 3" descr="Texto&#10;&#10;Descripción generada automáticamente">
            <a:extLst>
              <a:ext uri="{FF2B5EF4-FFF2-40B4-BE49-F238E27FC236}">
                <a16:creationId xmlns:a16="http://schemas.microsoft.com/office/drawing/2014/main" id="{F346F7D4-9D2F-620A-3A53-508D338CFD55}"/>
              </a:ext>
            </a:extLst>
          </p:cNvPr>
          <p:cNvPicPr>
            <a:picLocks noChangeAspect="1"/>
          </p:cNvPicPr>
          <p:nvPr/>
        </p:nvPicPr>
        <p:blipFill>
          <a:blip r:embed="rId4"/>
          <a:stretch>
            <a:fillRect/>
          </a:stretch>
        </p:blipFill>
        <p:spPr>
          <a:xfrm>
            <a:off x="4068856" y="3705152"/>
            <a:ext cx="3054438" cy="1199516"/>
          </a:xfrm>
          <a:prstGeom prst="rect">
            <a:avLst/>
          </a:prstGeom>
        </p:spPr>
      </p:pic>
      <p:sp>
        <p:nvSpPr>
          <p:cNvPr id="3" name="Marcador de contenido 2">
            <a:extLst>
              <a:ext uri="{FF2B5EF4-FFF2-40B4-BE49-F238E27FC236}">
                <a16:creationId xmlns:a16="http://schemas.microsoft.com/office/drawing/2014/main" id="{50F201E9-B5DA-EAF2-C732-C7CEA705B029}"/>
              </a:ext>
            </a:extLst>
          </p:cNvPr>
          <p:cNvSpPr>
            <a:spLocks noGrp="1"/>
          </p:cNvSpPr>
          <p:nvPr>
            <p:ph idx="1"/>
          </p:nvPr>
        </p:nvSpPr>
        <p:spPr>
          <a:xfrm>
            <a:off x="7712015" y="2476440"/>
            <a:ext cx="3743863" cy="3656941"/>
          </a:xfrm>
        </p:spPr>
        <p:txBody>
          <a:bodyPr anchor="ctr">
            <a:normAutofit/>
          </a:bodyPr>
          <a:lstStyle/>
          <a:p>
            <a:r>
              <a:rPr lang="es-ES" sz="1700"/>
              <a:t>Configuración más formada</a:t>
            </a:r>
          </a:p>
          <a:p>
            <a:pPr lvl="1"/>
            <a:r>
              <a:rPr lang="es-ES" sz="1700"/>
              <a:t>Pipelines</a:t>
            </a:r>
          </a:p>
          <a:p>
            <a:pPr lvl="2"/>
            <a:r>
              <a:rPr lang="es-ES" sz="1700"/>
              <a:t>Extracción de características</a:t>
            </a:r>
          </a:p>
          <a:p>
            <a:pPr lvl="2"/>
            <a:r>
              <a:rPr lang="es-ES" sz="1700"/>
              <a:t>Intents</a:t>
            </a:r>
          </a:p>
          <a:p>
            <a:pPr lvl="1"/>
            <a:r>
              <a:rPr lang="es-ES" sz="1700"/>
              <a:t>Polices</a:t>
            </a:r>
          </a:p>
          <a:p>
            <a:pPr lvl="2"/>
            <a:r>
              <a:rPr lang="es-ES" sz="1700"/>
              <a:t>Predicción de acciones</a:t>
            </a:r>
          </a:p>
          <a:p>
            <a:pPr lvl="2"/>
            <a:r>
              <a:rPr lang="es-ES" sz="1700"/>
              <a:t>Responses</a:t>
            </a:r>
          </a:p>
          <a:p>
            <a:pPr lvl="1"/>
            <a:r>
              <a:rPr lang="es-ES" sz="1700"/>
              <a:t>Fallback en ambas</a:t>
            </a:r>
          </a:p>
          <a:p>
            <a:pPr lvl="2"/>
            <a:r>
              <a:rPr lang="es-ES" sz="1700"/>
              <a:t>Intent -</a:t>
            </a:r>
            <a:r>
              <a:rPr lang="en-US" sz="1700"/>
              <a:t>&gt; </a:t>
            </a:r>
            <a:r>
              <a:rPr lang="es-ES" sz="1700"/>
              <a:t>FallbackClassifier</a:t>
            </a:r>
          </a:p>
          <a:p>
            <a:pPr lvl="2"/>
            <a:r>
              <a:rPr lang="es-ES" sz="1700"/>
              <a:t>Response -</a:t>
            </a:r>
            <a:r>
              <a:rPr lang="en-US" sz="1700"/>
              <a:t>&gt; action</a:t>
            </a:r>
            <a:r>
              <a:rPr lang="es-ES" sz="1700"/>
              <a:t>_two_stage_fallback</a:t>
            </a:r>
          </a:p>
        </p:txBody>
      </p:sp>
    </p:spTree>
    <p:extLst>
      <p:ext uri="{BB962C8B-B14F-4D97-AF65-F5344CB8AC3E}">
        <p14:creationId xmlns:p14="http://schemas.microsoft.com/office/powerpoint/2010/main" val="238357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6FDAFEA5-E56B-9FE7-56A7-E494BF41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266700" dist="114300" dir="5460000" sx="93000" sy="93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26BE880-BDC0-26AE-4310-B74C4EA27D25}"/>
              </a:ext>
            </a:extLst>
          </p:cNvPr>
          <p:cNvSpPr>
            <a:spLocks noGrp="1"/>
          </p:cNvSpPr>
          <p:nvPr>
            <p:ph type="title"/>
          </p:nvPr>
        </p:nvSpPr>
        <p:spPr>
          <a:xfrm>
            <a:off x="761801" y="307447"/>
            <a:ext cx="10153849" cy="1109932"/>
          </a:xfrm>
        </p:spPr>
        <p:txBody>
          <a:bodyPr>
            <a:normAutofit/>
          </a:bodyPr>
          <a:lstStyle/>
          <a:p>
            <a:r>
              <a:rPr lang="es-ES" sz="4000"/>
              <a:t>Implementación en Rasa</a:t>
            </a:r>
          </a:p>
        </p:txBody>
      </p:sp>
      <p:pic>
        <p:nvPicPr>
          <p:cNvPr id="5" name="Imagen 4">
            <a:extLst>
              <a:ext uri="{FF2B5EF4-FFF2-40B4-BE49-F238E27FC236}">
                <a16:creationId xmlns:a16="http://schemas.microsoft.com/office/drawing/2014/main" id="{9DBD7A16-6488-1D8F-0176-449806D484A2}"/>
              </a:ext>
            </a:extLst>
          </p:cNvPr>
          <p:cNvPicPr>
            <a:picLocks noChangeAspect="1"/>
          </p:cNvPicPr>
          <p:nvPr/>
        </p:nvPicPr>
        <p:blipFill>
          <a:blip r:embed="rId3"/>
          <a:stretch>
            <a:fillRect/>
          </a:stretch>
        </p:blipFill>
        <p:spPr>
          <a:xfrm>
            <a:off x="714556" y="2678301"/>
            <a:ext cx="3054438" cy="3253218"/>
          </a:xfrm>
          <a:prstGeom prst="rect">
            <a:avLst/>
          </a:prstGeom>
        </p:spPr>
      </p:pic>
      <p:pic>
        <p:nvPicPr>
          <p:cNvPr id="7" name="Imagen 6">
            <a:extLst>
              <a:ext uri="{FF2B5EF4-FFF2-40B4-BE49-F238E27FC236}">
                <a16:creationId xmlns:a16="http://schemas.microsoft.com/office/drawing/2014/main" id="{316791B0-97C0-44DD-9E48-E972F4B76F30}"/>
              </a:ext>
            </a:extLst>
          </p:cNvPr>
          <p:cNvPicPr>
            <a:picLocks noChangeAspect="1"/>
          </p:cNvPicPr>
          <p:nvPr/>
        </p:nvPicPr>
        <p:blipFill>
          <a:blip r:embed="rId4"/>
          <a:stretch>
            <a:fillRect/>
          </a:stretch>
        </p:blipFill>
        <p:spPr>
          <a:xfrm>
            <a:off x="4068856" y="4041465"/>
            <a:ext cx="3054438" cy="526890"/>
          </a:xfrm>
          <a:prstGeom prst="rect">
            <a:avLst/>
          </a:prstGeom>
        </p:spPr>
      </p:pic>
      <p:sp>
        <p:nvSpPr>
          <p:cNvPr id="3" name="Marcador de contenido 2">
            <a:extLst>
              <a:ext uri="{FF2B5EF4-FFF2-40B4-BE49-F238E27FC236}">
                <a16:creationId xmlns:a16="http://schemas.microsoft.com/office/drawing/2014/main" id="{3B1AAD8F-974D-7C78-5079-25478D753BBC}"/>
              </a:ext>
            </a:extLst>
          </p:cNvPr>
          <p:cNvSpPr>
            <a:spLocks noGrp="1"/>
          </p:cNvSpPr>
          <p:nvPr>
            <p:ph idx="1"/>
          </p:nvPr>
        </p:nvSpPr>
        <p:spPr>
          <a:xfrm>
            <a:off x="7712015" y="2476440"/>
            <a:ext cx="3743863" cy="3656941"/>
          </a:xfrm>
        </p:spPr>
        <p:txBody>
          <a:bodyPr anchor="ctr">
            <a:normAutofit/>
          </a:bodyPr>
          <a:lstStyle/>
          <a:p>
            <a:r>
              <a:rPr lang="es-ES" sz="2000"/>
              <a:t>Intents y responses</a:t>
            </a:r>
          </a:p>
          <a:p>
            <a:pPr lvl="1"/>
            <a:r>
              <a:rPr lang="es-ES" sz="2000"/>
              <a:t>Tipos</a:t>
            </a:r>
          </a:p>
          <a:p>
            <a:pPr lvl="2"/>
            <a:r>
              <a:rPr lang="es-ES" dirty="0"/>
              <a:t>Básicas</a:t>
            </a:r>
          </a:p>
          <a:p>
            <a:pPr lvl="2"/>
            <a:r>
              <a:rPr lang="es-ES" dirty="0"/>
              <a:t>Charla</a:t>
            </a:r>
          </a:p>
          <a:p>
            <a:pPr lvl="2"/>
            <a:r>
              <a:rPr lang="es-ES" dirty="0"/>
              <a:t>Uso de la API</a:t>
            </a:r>
          </a:p>
          <a:p>
            <a:pPr lvl="1"/>
            <a:r>
              <a:rPr lang="es-ES" sz="2000"/>
              <a:t>Múltiples ejemplos</a:t>
            </a:r>
          </a:p>
          <a:p>
            <a:pPr lvl="2"/>
            <a:r>
              <a:rPr lang="es-ES" dirty="0"/>
              <a:t>Mejor detección en el pipeline</a:t>
            </a:r>
          </a:p>
          <a:p>
            <a:pPr lvl="2"/>
            <a:r>
              <a:rPr lang="es-ES" dirty="0"/>
              <a:t>Variedad de respuestas</a:t>
            </a:r>
          </a:p>
        </p:txBody>
      </p:sp>
    </p:spTree>
    <p:extLst>
      <p:ext uri="{BB962C8B-B14F-4D97-AF65-F5344CB8AC3E}">
        <p14:creationId xmlns:p14="http://schemas.microsoft.com/office/powerpoint/2010/main" val="191492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58254" y="-358254"/>
            <a:ext cx="6858000" cy="7574507"/>
          </a:xfrm>
          <a:prstGeom prst="rect">
            <a:avLst/>
          </a:prstGeom>
          <a:ln>
            <a:noFill/>
          </a:ln>
          <a:effectLst>
            <a:outerShdw blurRad="304800" dist="3175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38EFFD8-B8FF-E599-80AC-083952A7B4AB}"/>
              </a:ext>
            </a:extLst>
          </p:cNvPr>
          <p:cNvSpPr>
            <a:spLocks noGrp="1"/>
          </p:cNvSpPr>
          <p:nvPr>
            <p:ph type="title"/>
          </p:nvPr>
        </p:nvSpPr>
        <p:spPr>
          <a:xfrm>
            <a:off x="758952" y="4853796"/>
            <a:ext cx="6032738" cy="1288211"/>
          </a:xfrm>
        </p:spPr>
        <p:txBody>
          <a:bodyPr anchor="b">
            <a:normAutofit/>
          </a:bodyPr>
          <a:lstStyle/>
          <a:p>
            <a:r>
              <a:rPr lang="es-ES" sz="4000"/>
              <a:t>Implementación en Rasa</a:t>
            </a:r>
          </a:p>
        </p:txBody>
      </p:sp>
      <p:pic>
        <p:nvPicPr>
          <p:cNvPr id="5" name="Imagen 4">
            <a:extLst>
              <a:ext uri="{FF2B5EF4-FFF2-40B4-BE49-F238E27FC236}">
                <a16:creationId xmlns:a16="http://schemas.microsoft.com/office/drawing/2014/main" id="{060A8560-10E9-EED7-D686-22FA4C5920B9}"/>
              </a:ext>
            </a:extLst>
          </p:cNvPr>
          <p:cNvPicPr>
            <a:picLocks noChangeAspect="1"/>
          </p:cNvPicPr>
          <p:nvPr/>
        </p:nvPicPr>
        <p:blipFill>
          <a:blip r:embed="rId3"/>
          <a:stretch>
            <a:fillRect/>
          </a:stretch>
        </p:blipFill>
        <p:spPr>
          <a:xfrm>
            <a:off x="996216" y="705531"/>
            <a:ext cx="5489545" cy="3527033"/>
          </a:xfrm>
          <a:prstGeom prst="rect">
            <a:avLst/>
          </a:prstGeom>
        </p:spPr>
      </p:pic>
      <p:sp>
        <p:nvSpPr>
          <p:cNvPr id="3" name="Marcador de contenido 2">
            <a:extLst>
              <a:ext uri="{FF2B5EF4-FFF2-40B4-BE49-F238E27FC236}">
                <a16:creationId xmlns:a16="http://schemas.microsoft.com/office/drawing/2014/main" id="{16483AEE-A5B6-BC68-541C-60A3EE140E71}"/>
              </a:ext>
            </a:extLst>
          </p:cNvPr>
          <p:cNvSpPr>
            <a:spLocks noGrp="1"/>
          </p:cNvSpPr>
          <p:nvPr>
            <p:ph idx="1"/>
          </p:nvPr>
        </p:nvSpPr>
        <p:spPr>
          <a:xfrm>
            <a:off x="8266006" y="743803"/>
            <a:ext cx="3304272" cy="5474173"/>
          </a:xfrm>
        </p:spPr>
        <p:txBody>
          <a:bodyPr anchor="ctr">
            <a:normAutofit/>
          </a:bodyPr>
          <a:lstStyle/>
          <a:p>
            <a:r>
              <a:rPr lang="es-ES" sz="2000"/>
              <a:t>Stories</a:t>
            </a:r>
          </a:p>
          <a:p>
            <a:pPr lvl="1"/>
            <a:r>
              <a:rPr lang="es-ES" sz="2000"/>
              <a:t>Más variadas</a:t>
            </a:r>
          </a:p>
          <a:p>
            <a:pPr lvl="1"/>
            <a:r>
              <a:rPr lang="es-ES" sz="2000"/>
              <a:t>Mejor entrenamiento</a:t>
            </a:r>
          </a:p>
          <a:p>
            <a:r>
              <a:rPr lang="es-ES" sz="2000"/>
              <a:t>Actions</a:t>
            </a:r>
          </a:p>
          <a:p>
            <a:pPr lvl="1"/>
            <a:r>
              <a:rPr lang="es-ES" sz="2000"/>
              <a:t>TwoStageFallback</a:t>
            </a:r>
          </a:p>
          <a:p>
            <a:pPr lvl="1"/>
            <a:r>
              <a:rPr lang="es-ES" sz="2000"/>
              <a:t>RecommendBook</a:t>
            </a:r>
          </a:p>
          <a:p>
            <a:pPr lvl="1"/>
            <a:r>
              <a:rPr lang="es-ES" sz="2000"/>
              <a:t>RetrieveBookDescription</a:t>
            </a:r>
          </a:p>
        </p:txBody>
      </p:sp>
    </p:spTree>
    <p:extLst>
      <p:ext uri="{BB962C8B-B14F-4D97-AF65-F5344CB8AC3E}">
        <p14:creationId xmlns:p14="http://schemas.microsoft.com/office/powerpoint/2010/main" val="409749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469522-3F52-47DA-4A11-D939CFACC532}"/>
              </a:ext>
            </a:extLst>
          </p:cNvPr>
          <p:cNvSpPr>
            <a:spLocks noGrp="1"/>
          </p:cNvSpPr>
          <p:nvPr>
            <p:ph type="title"/>
          </p:nvPr>
        </p:nvSpPr>
        <p:spPr>
          <a:xfrm>
            <a:off x="761803" y="350196"/>
            <a:ext cx="4646904" cy="1624520"/>
          </a:xfrm>
        </p:spPr>
        <p:txBody>
          <a:bodyPr anchor="ctr">
            <a:normAutofit/>
          </a:bodyPr>
          <a:lstStyle/>
          <a:p>
            <a:r>
              <a:rPr lang="es-ES" sz="4000"/>
              <a:t>Integración de la API</a:t>
            </a:r>
          </a:p>
        </p:txBody>
      </p:sp>
      <p:sp>
        <p:nvSpPr>
          <p:cNvPr id="3" name="Marcador de contenido 2">
            <a:extLst>
              <a:ext uri="{FF2B5EF4-FFF2-40B4-BE49-F238E27FC236}">
                <a16:creationId xmlns:a16="http://schemas.microsoft.com/office/drawing/2014/main" id="{0323BCF1-A598-95E5-703F-148B66482FDE}"/>
              </a:ext>
            </a:extLst>
          </p:cNvPr>
          <p:cNvSpPr>
            <a:spLocks noGrp="1"/>
          </p:cNvSpPr>
          <p:nvPr>
            <p:ph idx="1"/>
          </p:nvPr>
        </p:nvSpPr>
        <p:spPr>
          <a:xfrm>
            <a:off x="761802" y="2743200"/>
            <a:ext cx="4646905" cy="3613149"/>
          </a:xfrm>
        </p:spPr>
        <p:txBody>
          <a:bodyPr anchor="ctr">
            <a:normAutofit/>
          </a:bodyPr>
          <a:lstStyle/>
          <a:p>
            <a:r>
              <a:rPr lang="es-ES" sz="2000"/>
              <a:t>Google Books API</a:t>
            </a:r>
          </a:p>
          <a:p>
            <a:r>
              <a:rPr lang="es-ES" sz="2000"/>
              <a:t>Búsquedas género y autor</a:t>
            </a:r>
          </a:p>
          <a:p>
            <a:r>
              <a:rPr lang="es-ES" sz="2000"/>
              <a:t>Detalles de los libros</a:t>
            </a:r>
          </a:p>
          <a:p>
            <a:r>
              <a:rPr lang="es-ES" sz="2000"/>
              <a:t>Protección ante fallos</a:t>
            </a:r>
          </a:p>
          <a:p>
            <a:r>
              <a:rPr lang="es-ES" sz="2000"/>
              <a:t>Conocimiento menos limitado</a:t>
            </a:r>
          </a:p>
        </p:txBody>
      </p:sp>
      <p:pic>
        <p:nvPicPr>
          <p:cNvPr id="5" name="Imagen 4">
            <a:extLst>
              <a:ext uri="{FF2B5EF4-FFF2-40B4-BE49-F238E27FC236}">
                <a16:creationId xmlns:a16="http://schemas.microsoft.com/office/drawing/2014/main" id="{DE294E27-EDB0-F7C7-F2A7-9DD9F2AA60DF}"/>
              </a:ext>
            </a:extLst>
          </p:cNvPr>
          <p:cNvPicPr>
            <a:picLocks noChangeAspect="1"/>
          </p:cNvPicPr>
          <p:nvPr/>
        </p:nvPicPr>
        <p:blipFill rotWithShape="1">
          <a:blip r:embed="rId3"/>
          <a:srcRect r="15907" b="1"/>
          <a:stretch/>
        </p:blipFill>
        <p:spPr>
          <a:xfrm>
            <a:off x="6096000" y="1"/>
            <a:ext cx="6102825" cy="6858000"/>
          </a:xfrm>
          <a:prstGeom prst="rect">
            <a:avLst/>
          </a:prstGeom>
        </p:spPr>
      </p:pic>
    </p:spTree>
    <p:extLst>
      <p:ext uri="{BB962C8B-B14F-4D97-AF65-F5344CB8AC3E}">
        <p14:creationId xmlns:p14="http://schemas.microsoft.com/office/powerpoint/2010/main" val="39262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7ACA05E-F997-3CC3-CAE0-406C5F6AF699}"/>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a:solidFill>
                  <a:schemeClr val="tx1"/>
                </a:solidFill>
                <a:latin typeface="+mj-lt"/>
                <a:ea typeface="+mj-ea"/>
                <a:cs typeface="+mj-cs"/>
              </a:rPr>
              <a:t>Resultados</a:t>
            </a:r>
          </a:p>
        </p:txBody>
      </p:sp>
      <p:pic>
        <p:nvPicPr>
          <p:cNvPr id="6" name="Imagen 5" descr="Texto&#10;&#10;Descripción generada automáticamente">
            <a:extLst>
              <a:ext uri="{FF2B5EF4-FFF2-40B4-BE49-F238E27FC236}">
                <a16:creationId xmlns:a16="http://schemas.microsoft.com/office/drawing/2014/main" id="{DE81580D-6F74-E674-6112-7AFBCB1C83FF}"/>
              </a:ext>
            </a:extLst>
          </p:cNvPr>
          <p:cNvPicPr>
            <a:picLocks noChangeAspect="1"/>
          </p:cNvPicPr>
          <p:nvPr/>
        </p:nvPicPr>
        <p:blipFill>
          <a:blip r:embed="rId3"/>
          <a:stretch>
            <a:fillRect/>
          </a:stretch>
        </p:blipFill>
        <p:spPr>
          <a:xfrm>
            <a:off x="761801" y="2617306"/>
            <a:ext cx="10668003" cy="3360422"/>
          </a:xfrm>
          <a:prstGeom prst="rect">
            <a:avLst/>
          </a:prstGeom>
          <a:effectLst/>
        </p:spPr>
      </p:pic>
    </p:spTree>
    <p:extLst>
      <p:ext uri="{BB962C8B-B14F-4D97-AF65-F5344CB8AC3E}">
        <p14:creationId xmlns:p14="http://schemas.microsoft.com/office/powerpoint/2010/main" val="255501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Slide Background">
            <a:extLst>
              <a:ext uri="{FF2B5EF4-FFF2-40B4-BE49-F238E27FC236}">
                <a16:creationId xmlns:a16="http://schemas.microsoft.com/office/drawing/2014/main" id="{5F637E18-EF26-4327-9077-7FFC67B98B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4" name="Rectangle 18">
            <a:extLst>
              <a:ext uri="{FF2B5EF4-FFF2-40B4-BE49-F238E27FC236}">
                <a16:creationId xmlns:a16="http://schemas.microsoft.com/office/drawing/2014/main" id="{3EED6667-6BE8-A2AB-422A-5A1D89727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D17A87-A890-6A63-A44B-ED55A134366B}"/>
              </a:ext>
            </a:extLst>
          </p:cNvPr>
          <p:cNvSpPr>
            <a:spLocks noGrp="1"/>
          </p:cNvSpPr>
          <p:nvPr>
            <p:ph type="title"/>
          </p:nvPr>
        </p:nvSpPr>
        <p:spPr>
          <a:xfrm>
            <a:off x="589558" y="244742"/>
            <a:ext cx="7015498" cy="1235225"/>
          </a:xfrm>
        </p:spPr>
        <p:txBody>
          <a:bodyPr vert="horz" lIns="91440" tIns="45720" rIns="91440" bIns="45720" rtlCol="0" anchor="ctr">
            <a:normAutofit/>
          </a:bodyPr>
          <a:lstStyle/>
          <a:p>
            <a:r>
              <a:rPr lang="en-US" sz="3600" kern="1200">
                <a:solidFill>
                  <a:schemeClr val="tx1"/>
                </a:solidFill>
                <a:latin typeface="+mj-lt"/>
                <a:ea typeface="+mj-ea"/>
                <a:cs typeface="+mj-cs"/>
              </a:rPr>
              <a:t>Resultados</a:t>
            </a:r>
          </a:p>
        </p:txBody>
      </p:sp>
      <p:pic>
        <p:nvPicPr>
          <p:cNvPr id="3" name="Imagen 2">
            <a:extLst>
              <a:ext uri="{FF2B5EF4-FFF2-40B4-BE49-F238E27FC236}">
                <a16:creationId xmlns:a16="http://schemas.microsoft.com/office/drawing/2014/main" id="{7C80F4D9-A080-30A8-611C-1D01D9D1A1CB}"/>
              </a:ext>
            </a:extLst>
          </p:cNvPr>
          <p:cNvPicPr>
            <a:picLocks noChangeAspect="1"/>
          </p:cNvPicPr>
          <p:nvPr/>
        </p:nvPicPr>
        <p:blipFill rotWithShape="1">
          <a:blip r:embed="rId3">
            <a:extLst>
              <a:ext uri="{28A0092B-C50C-407E-A947-70E740481C1C}">
                <a14:useLocalDpi xmlns:a14="http://schemas.microsoft.com/office/drawing/2010/main" val="0"/>
              </a:ext>
            </a:extLst>
          </a:blip>
          <a:srcRect t="18" b="18"/>
          <a:stretch/>
        </p:blipFill>
        <p:spPr>
          <a:xfrm>
            <a:off x="2799511" y="1941155"/>
            <a:ext cx="6592974" cy="4461150"/>
          </a:xfrm>
          <a:prstGeom prst="rect">
            <a:avLst/>
          </a:prstGeom>
          <a:effectLst/>
        </p:spPr>
      </p:pic>
    </p:spTree>
    <p:extLst>
      <p:ext uri="{BB962C8B-B14F-4D97-AF65-F5344CB8AC3E}">
        <p14:creationId xmlns:p14="http://schemas.microsoft.com/office/powerpoint/2010/main" val="68347223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531</TotalTime>
  <Words>1831</Words>
  <Application>Microsoft Office PowerPoint</Application>
  <PresentationFormat>Panorámica</PresentationFormat>
  <Paragraphs>121</Paragraphs>
  <Slides>13</Slides>
  <Notes>13</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Calibri Light</vt:lpstr>
      <vt:lpstr>Söhne</vt:lpstr>
      <vt:lpstr>Tema de Office</vt:lpstr>
      <vt:lpstr>Chatbot avanzado para recomendaciones de libros</vt:lpstr>
      <vt:lpstr>Índice de contenidos</vt:lpstr>
      <vt:lpstr>Objetivos</vt:lpstr>
      <vt:lpstr>Implementación en Rasa</vt:lpstr>
      <vt:lpstr>Implementación en Rasa</vt:lpstr>
      <vt:lpstr>Implementación en Rasa</vt:lpstr>
      <vt:lpstr>Integración de la API</vt:lpstr>
      <vt:lpstr>Resultados</vt:lpstr>
      <vt:lpstr>Resultados</vt:lpstr>
      <vt:lpstr>Resultados</vt:lpstr>
      <vt:lpstr>Mejoras potenciales</vt:lpstr>
      <vt:lpstr>Conclusiones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Clara Páginas, un Chatbot avanzado para eecomendaciones de Libros</dc:title>
  <dc:creator>Iñaki Diez Lambies</dc:creator>
  <cp:lastModifiedBy>Iñaki Diez Lambies</cp:lastModifiedBy>
  <cp:revision>1</cp:revision>
  <dcterms:created xsi:type="dcterms:W3CDTF">2024-01-28T20:45:33Z</dcterms:created>
  <dcterms:modified xsi:type="dcterms:W3CDTF">2024-01-29T22:00:00Z</dcterms:modified>
</cp:coreProperties>
</file>